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extended-properties" Target="docProps/app.xml" Id="rId4"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autoCompressPictures="0">
  <p:sldMasterIdLst>
    <p:sldMasterId id="2147483651" r:id="rId1"/>
    <p:sldMasterId id="2147483688" r:id="rId2"/>
  </p:sldMasterIdLst>
  <p:notesMasterIdLst>
    <p:notesMasterId r:id="rId19"/>
  </p:notesMasterIdLst>
  <p:handoutMasterIdLst>
    <p:handoutMasterId r:id="rId20"/>
  </p:handoutMasterIdLst>
  <p:sldIdLst>
    <p:sldId id="256" r:id="rId3"/>
    <p:sldId id="954" r:id="rId4"/>
    <p:sldId id="950" r:id="rId5"/>
    <p:sldId id="956" r:id="rId6"/>
    <p:sldId id="949" r:id="rId7"/>
    <p:sldId id="952" r:id="rId8"/>
    <p:sldId id="953" r:id="rId9"/>
    <p:sldId id="957" r:id="rId10"/>
    <p:sldId id="951" r:id="rId11"/>
    <p:sldId id="955" r:id="rId12"/>
    <p:sldId id="962" r:id="rId13"/>
    <p:sldId id="958" r:id="rId14"/>
    <p:sldId id="959" r:id="rId15"/>
    <p:sldId id="960" r:id="rId16"/>
    <p:sldId id="963" r:id="rId17"/>
    <p:sldId id="303" r:id="rId18"/>
  </p:sldIdLst>
  <p:sldSz cx="9144000" cy="5143500" type="screen16x9"/>
  <p:notesSz cx="6794500" cy="9906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20">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CBAC"/>
    <a:srgbClr val="FFD1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913" autoAdjust="0"/>
    <p:restoredTop sz="75574" autoAdjust="0"/>
  </p:normalViewPr>
  <p:slideViewPr>
    <p:cSldViewPr snapToGrid="0" snapToObjects="1">
      <p:cViewPr varScale="1">
        <p:scale>
          <a:sx n="157" d="100"/>
          <a:sy n="157" d="100"/>
        </p:scale>
        <p:origin x="1734" y="132"/>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98" d="100"/>
          <a:sy n="98" d="100"/>
        </p:scale>
        <p:origin x="-3516" y="-96"/>
      </p:cViewPr>
      <p:guideLst>
        <p:guide orient="horz" pos="3120"/>
        <p:guide pos="2140"/>
      </p:guideLst>
    </p:cSldViewPr>
  </p:notes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6.xml" Id="rId8" /><Relationship Type="http://schemas.openxmlformats.org/officeDocument/2006/relationships/slide" Target="slides/slide11.xml" Id="rId13" /><Relationship Type="http://schemas.openxmlformats.org/officeDocument/2006/relationships/slide" Target="slides/slide16.xml" Id="rId18" /><Relationship Type="http://schemas.openxmlformats.org/officeDocument/2006/relationships/slide" Target="slides/slide1.xml" Id="rId3" /><Relationship Type="http://schemas.openxmlformats.org/officeDocument/2006/relationships/slide" Target="slides/slide5.xml" Id="rId7" /><Relationship Type="http://schemas.openxmlformats.org/officeDocument/2006/relationships/slide" Target="slides/slide10.xml" Id="rId12" /><Relationship Type="http://schemas.openxmlformats.org/officeDocument/2006/relationships/slide" Target="slides/slide15.xml" Id="rId17" /><Relationship Type="http://schemas.openxmlformats.org/officeDocument/2006/relationships/tableStyles" Target="tableStyles.xml" Id="rId25" /><Relationship Type="http://schemas.openxmlformats.org/officeDocument/2006/relationships/slideMaster" Target="slideMasters/slideMaster2.xml" Id="rId2" /><Relationship Type="http://schemas.openxmlformats.org/officeDocument/2006/relationships/slide" Target="slides/slide14.xml" Id="rId16" /><Relationship Type="http://schemas.openxmlformats.org/officeDocument/2006/relationships/handoutMaster" Target="handoutMasters/handoutMaster1.xml" Id="rId20" /><Relationship Type="http://schemas.openxmlformats.org/officeDocument/2006/relationships/slideMaster" Target="slideMasters/slideMaster1.xml" Id="rId1" /><Relationship Type="http://schemas.openxmlformats.org/officeDocument/2006/relationships/slide" Target="slides/slide4.xml" Id="rId6" /><Relationship Type="http://schemas.openxmlformats.org/officeDocument/2006/relationships/slide" Target="slides/slide9.xml" Id="rId11" /><Relationship Type="http://schemas.openxmlformats.org/officeDocument/2006/relationships/theme" Target="theme/theme1.xml" Id="rId24" /><Relationship Type="http://schemas.openxmlformats.org/officeDocument/2006/relationships/slide" Target="slides/slide3.xml" Id="rId5" /><Relationship Type="http://schemas.openxmlformats.org/officeDocument/2006/relationships/slide" Target="slides/slide13.xml" Id="rId15" /><Relationship Type="http://schemas.openxmlformats.org/officeDocument/2006/relationships/viewProps" Target="viewProps.xml" Id="rId23" /><Relationship Type="http://schemas.openxmlformats.org/officeDocument/2006/relationships/slide" Target="slides/slide8.xml" Id="rId10" /><Relationship Type="http://schemas.openxmlformats.org/officeDocument/2006/relationships/notesMaster" Target="notesMasters/notesMaster1.xml" Id="rId19" /><Relationship Type="http://schemas.openxmlformats.org/officeDocument/2006/relationships/slide" Target="slides/slide2.xml" Id="rId4" /><Relationship Type="http://schemas.openxmlformats.org/officeDocument/2006/relationships/slide" Target="slides/slide7.xml" Id="rId9" /><Relationship Type="http://schemas.openxmlformats.org/officeDocument/2006/relationships/slide" Target="slides/slide12.xml" Id="rId14" /><Relationship Type="http://schemas.openxmlformats.org/officeDocument/2006/relationships/presProps" Target="presProps.xml" Id="rId22"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nb-NO" dirty="0"/>
          </a:p>
        </p:txBody>
      </p:sp>
      <p:sp>
        <p:nvSpPr>
          <p:cNvPr id="3" name="Plassholder for dato 2"/>
          <p:cNvSpPr>
            <a:spLocks noGrp="1"/>
          </p:cNvSpPr>
          <p:nvPr>
            <p:ph type="dt" sz="quarter" idx="1"/>
          </p:nvPr>
        </p:nvSpPr>
        <p:spPr>
          <a:xfrm>
            <a:off x="3848645" y="0"/>
            <a:ext cx="2944283" cy="495300"/>
          </a:xfrm>
          <a:prstGeom prst="rect">
            <a:avLst/>
          </a:prstGeom>
        </p:spPr>
        <p:txBody>
          <a:bodyPr vert="horz" lIns="91440" tIns="45720" rIns="91440" bIns="45720" rtlCol="0"/>
          <a:lstStyle>
            <a:lvl1pPr algn="r">
              <a:defRPr sz="1200"/>
            </a:lvl1pPr>
          </a:lstStyle>
          <a:p>
            <a:fld id="{DBDA73CF-EF33-43E2-AB32-3C153DB219AB}" type="datetimeFigureOut">
              <a:rPr lang="nb-NO" smtClean="0"/>
              <a:pPr/>
              <a:t/>
            </a:fld>
            <a:endParaRPr lang="nb-NO" dirty="0"/>
          </a:p>
        </p:txBody>
      </p:sp>
      <p:sp>
        <p:nvSpPr>
          <p:cNvPr id="4" name="Plassholder for bunntekst 3"/>
          <p:cNvSpPr>
            <a:spLocks noGrp="1"/>
          </p:cNvSpPr>
          <p:nvPr>
            <p:ph type="ftr" sz="quarter" idx="2"/>
          </p:nvPr>
        </p:nvSpPr>
        <p:spPr>
          <a:xfrm>
            <a:off x="0" y="9408981"/>
            <a:ext cx="2944283" cy="495300"/>
          </a:xfrm>
          <a:prstGeom prst="rect">
            <a:avLst/>
          </a:prstGeom>
        </p:spPr>
        <p:txBody>
          <a:bodyPr vert="horz" lIns="91440" tIns="45720" rIns="91440" bIns="45720" rtlCol="0" anchor="b"/>
          <a:lstStyle>
            <a:lvl1pPr algn="l">
              <a:defRPr sz="1200"/>
            </a:lvl1pPr>
          </a:lstStyle>
          <a:p>
            <a:endParaRPr lang="nb-NO" dirty="0"/>
          </a:p>
        </p:txBody>
      </p:sp>
      <p:sp>
        <p:nvSpPr>
          <p:cNvPr id="5" name="Plassholder for lysbildenummer 4"/>
          <p:cNvSpPr>
            <a:spLocks noGrp="1"/>
          </p:cNvSpPr>
          <p:nvPr>
            <p:ph type="sldNum" sz="quarter" idx="3"/>
          </p:nvPr>
        </p:nvSpPr>
        <p:spPr>
          <a:xfrm>
            <a:off x="3848645" y="9408981"/>
            <a:ext cx="2944283" cy="495300"/>
          </a:xfrm>
          <a:prstGeom prst="rect">
            <a:avLst/>
          </a:prstGeom>
        </p:spPr>
        <p:txBody>
          <a:bodyPr vert="horz" lIns="91440" tIns="45720" rIns="91440" bIns="45720" rtlCol="0" anchor="b"/>
          <a:lstStyle>
            <a:lvl1pPr algn="r">
              <a:defRPr sz="1200"/>
            </a:lvl1pPr>
          </a:lstStyle>
          <a:p>
            <a:fld id="{49EB47C7-6D8F-48AA-A2D0-7749C3FD940E}" type="slidenum">
              <a:rPr lang="nb-NO" smtClean="0"/>
              <a:pPr/>
              <a:t>‹#›</a:t>
            </a:fld>
            <a:endParaRPr lang="nb-NO" dirty="0"/>
          </a:p>
        </p:txBody>
      </p:sp>
    </p:spTree>
    <p:extLst>
      <p:ext uri="{BB962C8B-B14F-4D97-AF65-F5344CB8AC3E}">
        <p14:creationId xmlns:p14="http://schemas.microsoft.com/office/powerpoint/2010/main" val="2890872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5DCB99A0-BC99-2744-982F-0D38634F513B}" type="datetimeFigureOut">
              <a:rPr lang="en-US" smtClean="0"/>
              <a:pPr/>
              <a:t/>
            </a:fld>
            <a:endParaRPr lang="en-US" dirty="0"/>
          </a:p>
        </p:txBody>
      </p:sp>
      <p:sp>
        <p:nvSpPr>
          <p:cNvPr id="4" name="Slide Image Placeholder 3"/>
          <p:cNvSpPr>
            <a:spLocks noGrp="1" noRot="1" noChangeAspect="1"/>
          </p:cNvSpPr>
          <p:nvPr>
            <p:ph type="sldImg" idx="2"/>
          </p:nvPr>
        </p:nvSpPr>
        <p:spPr>
          <a:xfrm>
            <a:off x="95250" y="742950"/>
            <a:ext cx="6604000" cy="3714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450" y="4705350"/>
            <a:ext cx="5435600" cy="4457700"/>
          </a:xfrm>
          <a:prstGeom prst="rect">
            <a:avLst/>
          </a:prstGeom>
        </p:spPr>
        <p:txBody>
          <a:bodyPr vert="horz" lIns="91440" tIns="45720" rIns="91440" bIns="45720" rtlCol="0"/>
          <a:lstStyle/>
          <a:p>
            <a:pPr lvl="0"/>
            <a:r>
              <a:rPr lang="nb-NO"/>
              <a:t>Click to edit Master text styles</a:t>
            </a:r>
          </a:p>
          <a:p>
            <a:pPr lvl="1"/>
            <a:r>
              <a:rPr lang="nb-NO"/>
              <a:t>Second level</a:t>
            </a:r>
          </a:p>
          <a:p>
            <a:pPr lvl="2"/>
            <a:r>
              <a:rPr lang="nb-NO"/>
              <a:t>Third level</a:t>
            </a:r>
          </a:p>
          <a:p>
            <a:pPr lvl="3"/>
            <a:r>
              <a:rPr lang="nb-NO"/>
              <a:t>Fourth level</a:t>
            </a:r>
          </a:p>
          <a:p>
            <a:pPr lvl="4"/>
            <a:r>
              <a:rPr lang="nb-NO"/>
              <a:t>Fifth level</a:t>
            </a:r>
            <a:endParaRPr lang="en-US"/>
          </a:p>
        </p:txBody>
      </p:sp>
      <p:sp>
        <p:nvSpPr>
          <p:cNvPr id="6" name="Footer Placeholder 5"/>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05B400EE-2909-0F42-8F77-5B7DF4BA011C}" type="slidenum">
              <a:rPr lang="en-US" smtClean="0"/>
              <a:pPr/>
              <a:t>‹#›</a:t>
            </a:fld>
            <a:endParaRPr lang="en-US" dirty="0"/>
          </a:p>
        </p:txBody>
      </p:sp>
    </p:spTree>
    <p:extLst>
      <p:ext uri="{BB962C8B-B14F-4D97-AF65-F5344CB8AC3E}">
        <p14:creationId xmlns:p14="http://schemas.microsoft.com/office/powerpoint/2010/main" val="107312539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p:txBody>
      </p:sp>
    </p:spTree>
    <p:extLst>
      <p:ext uri="{BB962C8B-B14F-4D97-AF65-F5344CB8AC3E}">
        <p14:creationId xmlns:p14="http://schemas.microsoft.com/office/powerpoint/2010/main" val="2479546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p:txBody>
      </p:sp>
    </p:spTree>
    <p:extLst>
      <p:ext uri="{BB962C8B-B14F-4D97-AF65-F5344CB8AC3E}">
        <p14:creationId xmlns:p14="http://schemas.microsoft.com/office/powerpoint/2010/main" val="36102699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p:txBody>
      </p:sp>
    </p:spTree>
    <p:extLst>
      <p:ext uri="{BB962C8B-B14F-4D97-AF65-F5344CB8AC3E}">
        <p14:creationId xmlns:p14="http://schemas.microsoft.com/office/powerpoint/2010/main" val="1780474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p:txBody>
      </p:sp>
    </p:spTree>
    <p:extLst>
      <p:ext uri="{BB962C8B-B14F-4D97-AF65-F5344CB8AC3E}">
        <p14:creationId xmlns:p14="http://schemas.microsoft.com/office/powerpoint/2010/main" val="8362064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p:txBody>
      </p:sp>
    </p:spTree>
    <p:extLst>
      <p:ext uri="{BB962C8B-B14F-4D97-AF65-F5344CB8AC3E}">
        <p14:creationId xmlns:p14="http://schemas.microsoft.com/office/powerpoint/2010/main" val="6486487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p:txBody>
      </p:sp>
    </p:spTree>
    <p:extLst>
      <p:ext uri="{BB962C8B-B14F-4D97-AF65-F5344CB8AC3E}">
        <p14:creationId xmlns:p14="http://schemas.microsoft.com/office/powerpoint/2010/main" val="9512672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p:txBody>
      </p:sp>
    </p:spTree>
    <p:extLst>
      <p:ext uri="{BB962C8B-B14F-4D97-AF65-F5344CB8AC3E}">
        <p14:creationId xmlns:p14="http://schemas.microsoft.com/office/powerpoint/2010/main" val="195798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Plassholder for lysbil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Plassholder for nota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p:txBody>
      </p:sp>
    </p:spTree>
    <p:extLst>
      <p:ext uri="{BB962C8B-B14F-4D97-AF65-F5344CB8AC3E}">
        <p14:creationId xmlns:p14="http://schemas.microsoft.com/office/powerpoint/2010/main" val="2398949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p:txBody>
      </p:sp>
    </p:spTree>
    <p:extLst>
      <p:ext uri="{BB962C8B-B14F-4D97-AF65-F5344CB8AC3E}">
        <p14:creationId xmlns:p14="http://schemas.microsoft.com/office/powerpoint/2010/main" val="4182448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p:txBody>
      </p:sp>
    </p:spTree>
    <p:extLst>
      <p:ext uri="{BB962C8B-B14F-4D97-AF65-F5344CB8AC3E}">
        <p14:creationId xmlns:p14="http://schemas.microsoft.com/office/powerpoint/2010/main" val="2202188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p:txBody>
      </p:sp>
    </p:spTree>
    <p:extLst>
      <p:ext uri="{BB962C8B-B14F-4D97-AF65-F5344CB8AC3E}">
        <p14:creationId xmlns:p14="http://schemas.microsoft.com/office/powerpoint/2010/main" val="3801494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p:txBody>
      </p:sp>
    </p:spTree>
    <p:extLst>
      <p:ext uri="{BB962C8B-B14F-4D97-AF65-F5344CB8AC3E}">
        <p14:creationId xmlns:p14="http://schemas.microsoft.com/office/powerpoint/2010/main" val="3045017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p:txBody>
      </p:sp>
    </p:spTree>
    <p:extLst>
      <p:ext uri="{BB962C8B-B14F-4D97-AF65-F5344CB8AC3E}">
        <p14:creationId xmlns:p14="http://schemas.microsoft.com/office/powerpoint/2010/main" val="3233955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p:txBody>
      </p:sp>
    </p:spTree>
    <p:extLst>
      <p:ext uri="{BB962C8B-B14F-4D97-AF65-F5344CB8AC3E}">
        <p14:creationId xmlns:p14="http://schemas.microsoft.com/office/powerpoint/2010/main" val="18383145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p:txBody>
      </p:sp>
    </p:spTree>
    <p:extLst>
      <p:ext uri="{BB962C8B-B14F-4D97-AF65-F5344CB8AC3E}">
        <p14:creationId xmlns:p14="http://schemas.microsoft.com/office/powerpoint/2010/main" val="22231621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p:txBody>
      </p:sp>
    </p:spTree>
    <p:extLst>
      <p:ext uri="{BB962C8B-B14F-4D97-AF65-F5344CB8AC3E}">
        <p14:creationId xmlns:p14="http://schemas.microsoft.com/office/powerpoint/2010/main" val="24158494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1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Master" Target="../slideMasters/slideMaster2.xml"/><Relationship Id="rId4" Type="http://schemas.openxmlformats.org/officeDocument/2006/relationships/image" Target="../media/image15.jpe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6.emf"/><Relationship Id="rId1" Type="http://schemas.openxmlformats.org/officeDocument/2006/relationships/slideMaster" Target="../slideMasters/slideMaster2.xml"/><Relationship Id="rId4" Type="http://schemas.openxmlformats.org/officeDocument/2006/relationships/image" Target="../media/image1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tellysbilde">
    <p:spTree>
      <p:nvGrpSpPr>
        <p:cNvPr id="1" name=""/>
        <p:cNvGrpSpPr/>
        <p:nvPr/>
      </p:nvGrpSpPr>
      <p:grpSpPr>
        <a:xfrm>
          <a:off x="0" y="0"/>
          <a:ext cx="0" cy="0"/>
          <a:chOff x="0" y="0"/>
          <a:chExt cx="0" cy="0"/>
        </a:xfrm>
      </p:grpSpPr>
      <p:pic>
        <p:nvPicPr>
          <p:cNvPr id="12" name="Picture 11" descr="Forside_wscr_ny.jp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51043" y="1314951"/>
            <a:ext cx="8632409" cy="3601500"/>
          </a:xfrm>
          <a:prstGeom prst="rect">
            <a:avLst/>
          </a:prstGeom>
        </p:spPr>
      </p:pic>
      <p:sp>
        <p:nvSpPr>
          <p:cNvPr id="17" name="TextBox 16"/>
          <p:cNvSpPr txBox="1"/>
          <p:nvPr userDrawn="1"/>
        </p:nvSpPr>
        <p:spPr>
          <a:xfrm>
            <a:off x="2573787" y="4182775"/>
            <a:ext cx="3994727" cy="322866"/>
          </a:xfrm>
          <a:prstGeom prst="rect">
            <a:avLst/>
          </a:prstGeom>
          <a:noFill/>
        </p:spPr>
        <p:txBody>
          <a:bodyPr wrap="square" rtlCol="0">
            <a:spAutoFit/>
          </a:bodyPr>
          <a:lstStyle/>
          <a:p>
            <a:pPr algn="ctr"/>
            <a:r>
              <a:rPr lang="en-US" sz="1500" b="0" dirty="0">
                <a:solidFill>
                  <a:schemeClr val="bg1"/>
                </a:solidFill>
                <a:latin typeface="Calibri"/>
                <a:cs typeface="Calibri"/>
              </a:rPr>
              <a:t>VÅRE MEDLEMMER DRIVER</a:t>
            </a:r>
            <a:r>
              <a:rPr lang="en-US" sz="1500" b="0" baseline="0" dirty="0">
                <a:solidFill>
                  <a:schemeClr val="bg1"/>
                </a:solidFill>
                <a:latin typeface="Calibri"/>
                <a:cs typeface="Calibri"/>
              </a:rPr>
              <a:t> NORGE</a:t>
            </a:r>
            <a:endParaRPr lang="en-US" sz="1500" b="0" dirty="0">
              <a:solidFill>
                <a:schemeClr val="bg1"/>
              </a:solidFill>
              <a:latin typeface="Calibri"/>
              <a:cs typeface="Calibri"/>
            </a:endParaRPr>
          </a:p>
        </p:txBody>
      </p:sp>
      <p:sp>
        <p:nvSpPr>
          <p:cNvPr id="2" name="Tittel 1"/>
          <p:cNvSpPr>
            <a:spLocks noGrp="1"/>
          </p:cNvSpPr>
          <p:nvPr>
            <p:ph type="title"/>
          </p:nvPr>
        </p:nvSpPr>
        <p:spPr>
          <a:xfrm>
            <a:off x="1252800" y="1584000"/>
            <a:ext cx="6933600" cy="882000"/>
          </a:xfrm>
        </p:spPr>
        <p:txBody>
          <a:bodyPr anchor="b">
            <a:normAutofit/>
          </a:bodyPr>
          <a:lstStyle>
            <a:lvl1pPr algn="ctr">
              <a:defRPr sz="3600" b="1">
                <a:solidFill>
                  <a:schemeClr val="tx1"/>
                </a:solidFill>
              </a:defRPr>
            </a:lvl1pPr>
          </a:lstStyle>
          <a:p>
            <a:r>
              <a:rPr lang="nb-NO"/>
              <a:t>Klikk for å redigere tittelstil</a:t>
            </a:r>
            <a:endParaRPr lang="nb-NO" dirty="0"/>
          </a:p>
        </p:txBody>
      </p:sp>
      <p:sp>
        <p:nvSpPr>
          <p:cNvPr id="4" name="Plassholder for tekst 3"/>
          <p:cNvSpPr>
            <a:spLocks noGrp="1"/>
          </p:cNvSpPr>
          <p:nvPr>
            <p:ph type="body" sz="quarter" idx="10" hasCustomPrompt="1"/>
          </p:nvPr>
        </p:nvSpPr>
        <p:spPr>
          <a:xfrm>
            <a:off x="1252800" y="2523600"/>
            <a:ext cx="6944400" cy="565200"/>
          </a:xfrm>
        </p:spPr>
        <p:txBody>
          <a:bodyPr>
            <a:normAutofit/>
          </a:bodyPr>
          <a:lstStyle>
            <a:lvl1pPr marL="0" indent="0" algn="ctr">
              <a:buNone/>
              <a:defRPr sz="2400"/>
            </a:lvl1pPr>
          </a:lstStyle>
          <a:p>
            <a:pPr lvl="0"/>
            <a:r>
              <a:rPr lang="nb-NO" dirty="0"/>
              <a:t>Undertittel</a:t>
            </a:r>
          </a:p>
        </p:txBody>
      </p:sp>
      <p:pic>
        <p:nvPicPr>
          <p:cNvPr id="9" name="Picture 10"/>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48449" y="1229124"/>
            <a:ext cx="8637952" cy="88391"/>
          </a:xfrm>
          <a:prstGeom prst="rect">
            <a:avLst/>
          </a:prstGeom>
        </p:spPr>
      </p:pic>
      <p:pic>
        <p:nvPicPr>
          <p:cNvPr id="8" name="Bilde 7"/>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6656068" y="400557"/>
            <a:ext cx="2004064" cy="557785"/>
          </a:xfrm>
          <a:prstGeom prst="rect">
            <a:avLst/>
          </a:prstGeom>
        </p:spPr>
      </p:pic>
    </p:spTree>
    <p:extLst>
      <p:ext uri="{BB962C8B-B14F-4D97-AF65-F5344CB8AC3E}">
        <p14:creationId xmlns:p14="http://schemas.microsoft.com/office/powerpoint/2010/main" val="3182464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tellysbilde">
    <p:spTree>
      <p:nvGrpSpPr>
        <p:cNvPr id="1" name=""/>
        <p:cNvGrpSpPr/>
        <p:nvPr/>
      </p:nvGrpSpPr>
      <p:grpSpPr>
        <a:xfrm>
          <a:off x="0" y="0"/>
          <a:ext cx="0" cy="0"/>
          <a:chOff x="0" y="0"/>
          <a:chExt cx="0" cy="0"/>
        </a:xfrm>
      </p:grpSpPr>
      <p:pic>
        <p:nvPicPr>
          <p:cNvPr id="5" name="Picture 11" descr="Forside_wscr_ny.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50825" y="1314450"/>
            <a:ext cx="8632825" cy="360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6"/>
          <p:cNvSpPr txBox="1">
            <a:spLocks noChangeArrowheads="1"/>
          </p:cNvSpPr>
          <p:nvPr userDrawn="1"/>
        </p:nvSpPr>
        <p:spPr bwMode="auto">
          <a:xfrm>
            <a:off x="2573338" y="4183063"/>
            <a:ext cx="3995737"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a:r>
              <a:rPr lang="en-US" altLang="nb-NO" sz="1500">
                <a:solidFill>
                  <a:schemeClr val="bg1"/>
                </a:solidFill>
                <a:ea typeface="Calibri" panose="020F0502020204030204" pitchFamily="34" charset="0"/>
                <a:cs typeface="Calibri" panose="020F0502020204030204" pitchFamily="34" charset="0"/>
              </a:rPr>
              <a:t>VÅRE MEDLEMMER DRIVER NORGE</a:t>
            </a:r>
          </a:p>
        </p:txBody>
      </p:sp>
      <p:pic>
        <p:nvPicPr>
          <p:cNvPr id="7" name="Picture 10"/>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249238" y="1228725"/>
            <a:ext cx="8637587" cy="8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Bilde 11"/>
          <p:cNvPicPr>
            <a:picLocks noChangeAspect="1"/>
          </p:cNvPicPr>
          <p:nvPr userDrawn="1"/>
        </p:nvPicPr>
        <p:blipFill>
          <a:blip r:embed="rId4" cstate="screen">
            <a:extLst>
              <a:ext uri="{28A0092B-C50C-407E-A947-70E740481C1C}">
                <a14:useLocalDpi xmlns:a14="http://schemas.microsoft.com/office/drawing/2010/main"/>
              </a:ext>
            </a:extLst>
          </a:blip>
          <a:srcRect/>
          <a:stretch>
            <a:fillRect/>
          </a:stretch>
        </p:blipFill>
        <p:spPr bwMode="auto">
          <a:xfrm>
            <a:off x="6656388" y="400050"/>
            <a:ext cx="2003425"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tel 1"/>
          <p:cNvSpPr>
            <a:spLocks noGrp="1"/>
          </p:cNvSpPr>
          <p:nvPr>
            <p:ph type="title"/>
          </p:nvPr>
        </p:nvSpPr>
        <p:spPr>
          <a:xfrm>
            <a:off x="1252800" y="1584000"/>
            <a:ext cx="6933600" cy="882000"/>
          </a:xfrm>
        </p:spPr>
        <p:txBody>
          <a:bodyPr anchor="b">
            <a:normAutofit/>
          </a:bodyPr>
          <a:lstStyle>
            <a:lvl1pPr algn="ctr">
              <a:defRPr sz="3600" b="1">
                <a:solidFill>
                  <a:schemeClr val="tx1"/>
                </a:solidFill>
              </a:defRPr>
            </a:lvl1pPr>
          </a:lstStyle>
          <a:p>
            <a:r>
              <a:rPr lang="nb-NO"/>
              <a:t>Klikk for å redigere tittelstil</a:t>
            </a:r>
            <a:endParaRPr lang="nb-NO" dirty="0"/>
          </a:p>
        </p:txBody>
      </p:sp>
      <p:sp>
        <p:nvSpPr>
          <p:cNvPr id="4" name="Plassholder for tekst 3"/>
          <p:cNvSpPr>
            <a:spLocks noGrp="1"/>
          </p:cNvSpPr>
          <p:nvPr>
            <p:ph type="body" sz="quarter" idx="10"/>
          </p:nvPr>
        </p:nvSpPr>
        <p:spPr>
          <a:xfrm>
            <a:off x="1252800" y="2523600"/>
            <a:ext cx="6944400" cy="565200"/>
          </a:xfrm>
        </p:spPr>
        <p:txBody>
          <a:bodyPr>
            <a:normAutofit/>
          </a:bodyPr>
          <a:lstStyle>
            <a:lvl1pPr marL="0" indent="0" algn="ctr">
              <a:buNone/>
              <a:defRPr sz="2400"/>
            </a:lvl1pPr>
          </a:lstStyle>
          <a:p>
            <a:pPr lvl="0"/>
            <a:r>
              <a:rPr lang="nb-NO"/>
              <a:t>Klikk for å redigere tekststiler i malen</a:t>
            </a:r>
          </a:p>
        </p:txBody>
      </p:sp>
    </p:spTree>
    <p:extLst>
      <p:ext uri="{BB962C8B-B14F-4D97-AF65-F5344CB8AC3E}">
        <p14:creationId xmlns:p14="http://schemas.microsoft.com/office/powerpoint/2010/main" val="2430151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nb-NO"/>
              <a:t>Klikk for å redigere tittelstil</a:t>
            </a:r>
            <a:endParaRPr lang="en-US" dirty="0"/>
          </a:p>
        </p:txBody>
      </p:sp>
      <p:sp>
        <p:nvSpPr>
          <p:cNvPr id="3" name="Content Placeholder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Tree>
    <p:extLst>
      <p:ext uri="{BB962C8B-B14F-4D97-AF65-F5344CB8AC3E}">
        <p14:creationId xmlns:p14="http://schemas.microsoft.com/office/powerpoint/2010/main" val="42732200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sp>
        <p:nvSpPr>
          <p:cNvPr id="3" name="TextBox 8"/>
          <p:cNvSpPr txBox="1">
            <a:spLocks noChangeArrowheads="1"/>
          </p:cNvSpPr>
          <p:nvPr userDrawn="1"/>
        </p:nvSpPr>
        <p:spPr bwMode="auto">
          <a:xfrm>
            <a:off x="5803900" y="1270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endParaRPr lang="nb-NO" altLang="nb-NO"/>
          </a:p>
        </p:txBody>
      </p:sp>
      <p:sp>
        <p:nvSpPr>
          <p:cNvPr id="2" name="Title 1"/>
          <p:cNvSpPr>
            <a:spLocks noGrp="1"/>
          </p:cNvSpPr>
          <p:nvPr>
            <p:ph type="title"/>
          </p:nvPr>
        </p:nvSpPr>
        <p:spPr/>
        <p:txBody>
          <a:bodyPr>
            <a:normAutofit/>
          </a:bodyPr>
          <a:lstStyle>
            <a:lvl1pPr>
              <a:defRPr sz="3200"/>
            </a:lvl1pPr>
          </a:lstStyle>
          <a:p>
            <a:r>
              <a:rPr lang="nb-NO"/>
              <a:t>Klikk for å redigere tittelstil</a:t>
            </a:r>
            <a:endParaRPr lang="en-US" dirty="0"/>
          </a:p>
        </p:txBody>
      </p:sp>
    </p:spTree>
    <p:extLst>
      <p:ext uri="{BB962C8B-B14F-4D97-AF65-F5344CB8AC3E}">
        <p14:creationId xmlns:p14="http://schemas.microsoft.com/office/powerpoint/2010/main" val="27929785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omt">
    <p:spTree>
      <p:nvGrpSpPr>
        <p:cNvPr id="1" name=""/>
        <p:cNvGrpSpPr/>
        <p:nvPr/>
      </p:nvGrpSpPr>
      <p:grpSpPr>
        <a:xfrm>
          <a:off x="0" y="0"/>
          <a:ext cx="0" cy="0"/>
          <a:chOff x="0" y="0"/>
          <a:chExt cx="0" cy="0"/>
        </a:xfrm>
      </p:grpSpPr>
      <p:sp>
        <p:nvSpPr>
          <p:cNvPr id="2" name="TextBox 8"/>
          <p:cNvSpPr txBox="1">
            <a:spLocks noChangeArrowheads="1"/>
          </p:cNvSpPr>
          <p:nvPr userDrawn="1"/>
        </p:nvSpPr>
        <p:spPr bwMode="auto">
          <a:xfrm>
            <a:off x="5803900" y="1270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endParaRPr lang="nb-NO" altLang="nb-NO"/>
          </a:p>
        </p:txBody>
      </p:sp>
    </p:spTree>
    <p:extLst>
      <p:ext uri="{BB962C8B-B14F-4D97-AF65-F5344CB8AC3E}">
        <p14:creationId xmlns:p14="http://schemas.microsoft.com/office/powerpoint/2010/main" val="586261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o innholdselementer">
    <p:spTree>
      <p:nvGrpSpPr>
        <p:cNvPr id="1" name=""/>
        <p:cNvGrpSpPr/>
        <p:nvPr/>
      </p:nvGrpSpPr>
      <p:grpSpPr>
        <a:xfrm>
          <a:off x="0" y="0"/>
          <a:ext cx="0" cy="0"/>
          <a:chOff x="0" y="0"/>
          <a:chExt cx="0" cy="0"/>
        </a:xfrm>
      </p:grpSpPr>
      <p:sp>
        <p:nvSpPr>
          <p:cNvPr id="5" name="TextBox 8"/>
          <p:cNvSpPr txBox="1">
            <a:spLocks noChangeArrowheads="1"/>
          </p:cNvSpPr>
          <p:nvPr userDrawn="1"/>
        </p:nvSpPr>
        <p:spPr bwMode="auto">
          <a:xfrm>
            <a:off x="5803900" y="1270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endParaRPr lang="nb-NO" altLang="nb-NO"/>
          </a:p>
        </p:txBody>
      </p:sp>
      <p:sp>
        <p:nvSpPr>
          <p:cNvPr id="2" name="Title 1"/>
          <p:cNvSpPr>
            <a:spLocks noGrp="1"/>
          </p:cNvSpPr>
          <p:nvPr>
            <p:ph type="title"/>
          </p:nvPr>
        </p:nvSpPr>
        <p:spPr/>
        <p:txBody>
          <a:bodyPr>
            <a:normAutofit/>
          </a:bodyPr>
          <a:lstStyle>
            <a:lvl1pPr>
              <a:defRPr sz="3200"/>
            </a:lvl1pPr>
          </a:lstStyle>
          <a:p>
            <a:r>
              <a:rPr lang="nb-NO"/>
              <a:t>Klikk for å redigere tittelstil</a:t>
            </a:r>
            <a:endParaRPr lang="en-US" dirty="0"/>
          </a:p>
        </p:txBody>
      </p:sp>
      <p:sp>
        <p:nvSpPr>
          <p:cNvPr id="3" name="Content Placeholder 2"/>
          <p:cNvSpPr>
            <a:spLocks noGrp="1"/>
          </p:cNvSpPr>
          <p:nvPr>
            <p:ph idx="1"/>
          </p:nvPr>
        </p:nvSpPr>
        <p:spPr>
          <a:xfrm>
            <a:off x="457201" y="1257301"/>
            <a:ext cx="3933825" cy="333000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6" name="Content Placeholder 2"/>
          <p:cNvSpPr>
            <a:spLocks noGrp="1"/>
          </p:cNvSpPr>
          <p:nvPr>
            <p:ph idx="10"/>
          </p:nvPr>
        </p:nvSpPr>
        <p:spPr>
          <a:xfrm>
            <a:off x="4695827" y="1257301"/>
            <a:ext cx="3933825" cy="333000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Tree>
    <p:extLst>
      <p:ext uri="{BB962C8B-B14F-4D97-AF65-F5344CB8AC3E}">
        <p14:creationId xmlns:p14="http://schemas.microsoft.com/office/powerpoint/2010/main" val="2231272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nhold og bilde">
    <p:spTree>
      <p:nvGrpSpPr>
        <p:cNvPr id="1" name=""/>
        <p:cNvGrpSpPr/>
        <p:nvPr/>
      </p:nvGrpSpPr>
      <p:grpSpPr>
        <a:xfrm>
          <a:off x="0" y="0"/>
          <a:ext cx="0" cy="0"/>
          <a:chOff x="0" y="0"/>
          <a:chExt cx="0" cy="0"/>
        </a:xfrm>
      </p:grpSpPr>
      <p:sp>
        <p:nvSpPr>
          <p:cNvPr id="5" name="TextBox 8"/>
          <p:cNvSpPr txBox="1">
            <a:spLocks noChangeArrowheads="1"/>
          </p:cNvSpPr>
          <p:nvPr userDrawn="1"/>
        </p:nvSpPr>
        <p:spPr bwMode="auto">
          <a:xfrm>
            <a:off x="5803900" y="1270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endParaRPr lang="nb-NO" altLang="nb-NO"/>
          </a:p>
        </p:txBody>
      </p:sp>
      <p:sp>
        <p:nvSpPr>
          <p:cNvPr id="2" name="Title 1"/>
          <p:cNvSpPr>
            <a:spLocks noGrp="1"/>
          </p:cNvSpPr>
          <p:nvPr>
            <p:ph type="title"/>
          </p:nvPr>
        </p:nvSpPr>
        <p:spPr/>
        <p:txBody>
          <a:bodyPr>
            <a:normAutofit/>
          </a:bodyPr>
          <a:lstStyle>
            <a:lvl1pPr>
              <a:defRPr sz="3200"/>
            </a:lvl1pPr>
          </a:lstStyle>
          <a:p>
            <a:r>
              <a:rPr lang="nb-NO"/>
              <a:t>Klikk for å redigere tittelstil</a:t>
            </a:r>
            <a:endParaRPr lang="en-US" dirty="0"/>
          </a:p>
        </p:txBody>
      </p:sp>
      <p:sp>
        <p:nvSpPr>
          <p:cNvPr id="3" name="Content Placeholder 2"/>
          <p:cNvSpPr>
            <a:spLocks noGrp="1"/>
          </p:cNvSpPr>
          <p:nvPr>
            <p:ph idx="1"/>
          </p:nvPr>
        </p:nvSpPr>
        <p:spPr>
          <a:xfrm>
            <a:off x="457201" y="1257301"/>
            <a:ext cx="3333750" cy="3330000"/>
          </a:xfrm>
        </p:spPr>
        <p:txBody>
          <a:bodyPr/>
          <a:lstStyle>
            <a:lvl1pPr>
              <a:defRPr/>
            </a:lvl1pPr>
            <a:lvl2pPr>
              <a:defRPr/>
            </a:lvl2pPr>
            <a:lvl3pPr>
              <a:defRPr baseline="0"/>
            </a:lvl3pPr>
            <a:lvl4pPr>
              <a:defRPr baseline="0"/>
            </a:lvl4pPr>
            <a:lvl5pPr>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8" name="Plassholder for bilde 7"/>
          <p:cNvSpPr>
            <a:spLocks noGrp="1"/>
          </p:cNvSpPr>
          <p:nvPr>
            <p:ph type="pic" sz="quarter" idx="10"/>
          </p:nvPr>
        </p:nvSpPr>
        <p:spPr>
          <a:xfrm>
            <a:off x="3933827" y="1256727"/>
            <a:ext cx="4772025" cy="3330575"/>
          </a:xfrm>
        </p:spPr>
        <p:txBody>
          <a:bodyPr rtlCol="0">
            <a:normAutofit/>
          </a:bodyPr>
          <a:lstStyle/>
          <a:p>
            <a:pPr lvl="0"/>
            <a:r>
              <a:rPr lang="nb-NO" noProof="0"/>
              <a:t>Klikk ikonet for å legge til et bilde</a:t>
            </a:r>
          </a:p>
        </p:txBody>
      </p:sp>
    </p:spTree>
    <p:extLst>
      <p:ext uri="{BB962C8B-B14F-4D97-AF65-F5344CB8AC3E}">
        <p14:creationId xmlns:p14="http://schemas.microsoft.com/office/powerpoint/2010/main" val="34896244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tel og tabell">
    <p:spTree>
      <p:nvGrpSpPr>
        <p:cNvPr id="1" name=""/>
        <p:cNvGrpSpPr/>
        <p:nvPr/>
      </p:nvGrpSpPr>
      <p:grpSpPr>
        <a:xfrm>
          <a:off x="0" y="0"/>
          <a:ext cx="0" cy="0"/>
          <a:chOff x="0" y="0"/>
          <a:chExt cx="0" cy="0"/>
        </a:xfrm>
      </p:grpSpPr>
      <p:sp>
        <p:nvSpPr>
          <p:cNvPr id="4" name="TextBox 8"/>
          <p:cNvSpPr txBox="1">
            <a:spLocks noChangeArrowheads="1"/>
          </p:cNvSpPr>
          <p:nvPr userDrawn="1"/>
        </p:nvSpPr>
        <p:spPr bwMode="auto">
          <a:xfrm>
            <a:off x="5803900" y="1270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endParaRPr lang="nb-NO" altLang="nb-NO"/>
          </a:p>
        </p:txBody>
      </p:sp>
      <p:sp>
        <p:nvSpPr>
          <p:cNvPr id="2" name="Title 1"/>
          <p:cNvSpPr>
            <a:spLocks noGrp="1"/>
          </p:cNvSpPr>
          <p:nvPr>
            <p:ph type="title"/>
          </p:nvPr>
        </p:nvSpPr>
        <p:spPr/>
        <p:txBody>
          <a:bodyPr>
            <a:normAutofit/>
          </a:bodyPr>
          <a:lstStyle>
            <a:lvl1pPr>
              <a:defRPr sz="3200"/>
            </a:lvl1pPr>
          </a:lstStyle>
          <a:p>
            <a:r>
              <a:rPr lang="nb-NO"/>
              <a:t>Klikk for å redigere tittelstil</a:t>
            </a:r>
            <a:endParaRPr lang="en-US" dirty="0"/>
          </a:p>
        </p:txBody>
      </p:sp>
      <p:sp>
        <p:nvSpPr>
          <p:cNvPr id="7" name="Plassholder for tabell 6"/>
          <p:cNvSpPr>
            <a:spLocks noGrp="1"/>
          </p:cNvSpPr>
          <p:nvPr>
            <p:ph type="tbl" sz="quarter" idx="10"/>
          </p:nvPr>
        </p:nvSpPr>
        <p:spPr>
          <a:xfrm>
            <a:off x="457202" y="1257301"/>
            <a:ext cx="8229599" cy="3330575"/>
          </a:xfrm>
        </p:spPr>
        <p:txBody>
          <a:bodyPr rtlCol="0">
            <a:normAutofit/>
          </a:bodyPr>
          <a:lstStyle/>
          <a:p>
            <a:pPr lvl="0"/>
            <a:r>
              <a:rPr lang="nb-NO" noProof="0"/>
              <a:t>Klikk ikonet for å legge til en tabell</a:t>
            </a:r>
          </a:p>
        </p:txBody>
      </p:sp>
    </p:spTree>
    <p:extLst>
      <p:ext uri="{BB962C8B-B14F-4D97-AF65-F5344CB8AC3E}">
        <p14:creationId xmlns:p14="http://schemas.microsoft.com/office/powerpoint/2010/main" val="1095422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apittelinndeling">
    <p:spTree>
      <p:nvGrpSpPr>
        <p:cNvPr id="1" name=""/>
        <p:cNvGrpSpPr/>
        <p:nvPr/>
      </p:nvGrpSpPr>
      <p:grpSpPr>
        <a:xfrm>
          <a:off x="0" y="0"/>
          <a:ext cx="0" cy="0"/>
          <a:chOff x="0" y="0"/>
          <a:chExt cx="0" cy="0"/>
        </a:xfrm>
      </p:grpSpPr>
      <p:sp>
        <p:nvSpPr>
          <p:cNvPr id="3" name="TextBox 8"/>
          <p:cNvSpPr txBox="1">
            <a:spLocks noChangeArrowheads="1"/>
          </p:cNvSpPr>
          <p:nvPr userDrawn="1"/>
        </p:nvSpPr>
        <p:spPr bwMode="auto">
          <a:xfrm>
            <a:off x="5803900" y="1270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endParaRPr lang="nb-NO" altLang="nb-NO"/>
          </a:p>
        </p:txBody>
      </p:sp>
      <p:sp>
        <p:nvSpPr>
          <p:cNvPr id="2" name="Title 1"/>
          <p:cNvSpPr>
            <a:spLocks noGrp="1"/>
          </p:cNvSpPr>
          <p:nvPr>
            <p:ph type="title"/>
          </p:nvPr>
        </p:nvSpPr>
        <p:spPr>
          <a:xfrm>
            <a:off x="2" y="1181101"/>
            <a:ext cx="9143999" cy="2867025"/>
          </a:xfrm>
        </p:spPr>
        <p:txBody>
          <a:bodyPr>
            <a:normAutofit/>
          </a:bodyPr>
          <a:lstStyle>
            <a:lvl1pPr algn="ctr">
              <a:defRPr sz="4000">
                <a:solidFill>
                  <a:schemeClr val="tx1"/>
                </a:solidFill>
              </a:defRPr>
            </a:lvl1pPr>
          </a:lstStyle>
          <a:p>
            <a:r>
              <a:rPr lang="nb-NO"/>
              <a:t>Klikk for å redigere tittelstil</a:t>
            </a:r>
            <a:endParaRPr lang="en-US" dirty="0"/>
          </a:p>
        </p:txBody>
      </p:sp>
    </p:spTree>
    <p:extLst>
      <p:ext uri="{BB962C8B-B14F-4D97-AF65-F5344CB8AC3E}">
        <p14:creationId xmlns:p14="http://schemas.microsoft.com/office/powerpoint/2010/main" val="18640058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Tittellysbilde #2">
    <p:spTree>
      <p:nvGrpSpPr>
        <p:cNvPr id="1" name=""/>
        <p:cNvGrpSpPr/>
        <p:nvPr/>
      </p:nvGrpSpPr>
      <p:grpSpPr>
        <a:xfrm>
          <a:off x="0" y="0"/>
          <a:ext cx="0" cy="0"/>
          <a:chOff x="0" y="0"/>
          <a:chExt cx="0" cy="0"/>
        </a:xfrm>
      </p:grpSpPr>
      <p:pic>
        <p:nvPicPr>
          <p:cNvPr id="5" name="Picture 10"/>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47650" y="1228725"/>
            <a:ext cx="8639175" cy="8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57150" y="-152400"/>
            <a:ext cx="2628900" cy="128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p:cNvSpPr>
            <a:spLocks noGrp="1"/>
          </p:cNvSpPr>
          <p:nvPr>
            <p:ph type="pic" sz="quarter" idx="10"/>
          </p:nvPr>
        </p:nvSpPr>
        <p:spPr>
          <a:xfrm>
            <a:off x="248400" y="1317821"/>
            <a:ext cx="8640000" cy="3567157"/>
          </a:xfrm>
          <a:blipFill dpi="0" rotWithShape="1">
            <a:blip r:embed="rId4" cstate="email">
              <a:extLst>
                <a:ext uri="{28A0092B-C50C-407E-A947-70E740481C1C}">
                  <a14:useLocalDpi xmlns:a14="http://schemas.microsoft.com/office/drawing/2010/main"/>
                </a:ext>
              </a:extLst>
            </a:blip>
            <a:srcRect/>
            <a:stretch>
              <a:fillRect/>
            </a:stretch>
          </a:blipFill>
        </p:spPr>
        <p:txBody>
          <a:bodyPr tIns="1908000" rtlCol="0">
            <a:normAutofit/>
          </a:bodyPr>
          <a:lstStyle>
            <a:lvl1pPr marL="0" indent="0" algn="ctr">
              <a:buNone/>
              <a:defRPr sz="3200"/>
            </a:lvl1pPr>
          </a:lstStyle>
          <a:p>
            <a:pPr lvl="0"/>
            <a:r>
              <a:rPr lang="nb-NO" noProof="0"/>
              <a:t>Klikk ikonet for å legge til et bilde</a:t>
            </a:r>
            <a:endParaRPr lang="en-GB" noProof="0" dirty="0"/>
          </a:p>
        </p:txBody>
      </p:sp>
      <p:sp>
        <p:nvSpPr>
          <p:cNvPr id="7" name="Title 1"/>
          <p:cNvSpPr>
            <a:spLocks noGrp="1"/>
          </p:cNvSpPr>
          <p:nvPr>
            <p:ph type="ctrTitle"/>
          </p:nvPr>
        </p:nvSpPr>
        <p:spPr>
          <a:xfrm>
            <a:off x="1099820" y="1431236"/>
            <a:ext cx="6932930" cy="881494"/>
          </a:xfrm>
        </p:spPr>
        <p:txBody>
          <a:bodyPr anchor="b">
            <a:normAutofit/>
          </a:bodyPr>
          <a:lstStyle>
            <a:lvl1pPr algn="ctr">
              <a:defRPr sz="3600">
                <a:solidFill>
                  <a:schemeClr val="tx1"/>
                </a:solidFill>
              </a:defRPr>
            </a:lvl1pPr>
          </a:lstStyle>
          <a:p>
            <a:r>
              <a:rPr lang="nb-NO"/>
              <a:t>Klikk for å redigere tittelstil</a:t>
            </a:r>
            <a:endParaRPr lang="en-US" dirty="0"/>
          </a:p>
        </p:txBody>
      </p:sp>
      <p:sp>
        <p:nvSpPr>
          <p:cNvPr id="10" name="Subtitle 2"/>
          <p:cNvSpPr>
            <a:spLocks noGrp="1"/>
          </p:cNvSpPr>
          <p:nvPr>
            <p:ph type="subTitle" idx="1"/>
          </p:nvPr>
        </p:nvSpPr>
        <p:spPr>
          <a:xfrm>
            <a:off x="1101500" y="2371636"/>
            <a:ext cx="6943950" cy="564427"/>
          </a:xfrm>
        </p:spPr>
        <p:txBody>
          <a:bodyPr>
            <a:normAutofit/>
          </a:bodyPr>
          <a:lstStyle>
            <a:lvl1pPr marL="0" indent="0" algn="ctr">
              <a:buNone/>
              <a:defRPr sz="240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b-NO"/>
              <a:t>Klikk for å redigere undertittelstil i malen</a:t>
            </a:r>
            <a:endParaRPr lang="en-US" dirty="0"/>
          </a:p>
        </p:txBody>
      </p:sp>
    </p:spTree>
    <p:extLst>
      <p:ext uri="{BB962C8B-B14F-4D97-AF65-F5344CB8AC3E}">
        <p14:creationId xmlns:p14="http://schemas.microsoft.com/office/powerpoint/2010/main" val="25729000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1_Tomt">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BAF514E-6DD4-41C0-B66E-6809E823930A}" type="datetimeFigureOut">
              <a:rPr lang="en-US"/>
              <a:pPr>
                <a:defRPr/>
              </a:pPr>
              <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5A1C1F9E-0A60-4582-9716-C12C6956E870}" type="slidenum">
              <a:rPr lang="en-US" altLang="nb-NO"/>
              <a:pPr/>
              <a:t>‹#›</a:t>
            </a:fld>
            <a:endParaRPr lang="en-US" altLang="nb-NO"/>
          </a:p>
        </p:txBody>
      </p:sp>
    </p:spTree>
    <p:extLst>
      <p:ext uri="{BB962C8B-B14F-4D97-AF65-F5344CB8AC3E}">
        <p14:creationId xmlns:p14="http://schemas.microsoft.com/office/powerpoint/2010/main" val="3321092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nb-NO"/>
              <a:t>Klikk for å redigere tittelstil</a:t>
            </a:r>
            <a:endParaRPr lang="en-US" dirty="0"/>
          </a:p>
        </p:txBody>
      </p:sp>
      <p:sp>
        <p:nvSpPr>
          <p:cNvPr id="3" name="Content Placeholder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Tree>
    <p:extLst>
      <p:ext uri="{BB962C8B-B14F-4D97-AF65-F5344CB8AC3E}">
        <p14:creationId xmlns:p14="http://schemas.microsoft.com/office/powerpoint/2010/main" val="38414894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userDrawn="1">
  <p:cSld name="Avslutning">
    <p:spTree>
      <p:nvGrpSpPr>
        <p:cNvPr id="1" name=""/>
        <p:cNvGrpSpPr/>
        <p:nvPr/>
      </p:nvGrpSpPr>
      <p:grpSpPr>
        <a:xfrm>
          <a:off x="0" y="0"/>
          <a:ext cx="0" cy="0"/>
          <a:chOff x="0" y="0"/>
          <a:chExt cx="0" cy="0"/>
        </a:xfrm>
      </p:grpSpPr>
      <p:sp>
        <p:nvSpPr>
          <p:cNvPr id="2" name="Rectangle 14"/>
          <p:cNvSpPr/>
          <p:nvPr userDrawn="1"/>
        </p:nvSpPr>
        <p:spPr>
          <a:xfrm>
            <a:off x="247650" y="1316038"/>
            <a:ext cx="8640763" cy="3568700"/>
          </a:xfrm>
          <a:prstGeom prst="rect">
            <a:avLst/>
          </a:prstGeom>
          <a:solidFill>
            <a:srgbClr val="F0F1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pic>
        <p:nvPicPr>
          <p:cNvPr id="3" name="Picture 2"/>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3479800" y="1846263"/>
            <a:ext cx="2184400" cy="218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Bilde 10"/>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3867150" y="2674938"/>
            <a:ext cx="1409700"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Bilde 11"/>
          <p:cNvPicPr>
            <a:picLocks noChangeAspect="1"/>
          </p:cNvPicPr>
          <p:nvPr userDrawn="1"/>
        </p:nvPicPr>
        <p:blipFill>
          <a:blip r:embed="rId4" cstate="screen">
            <a:extLst>
              <a:ext uri="{28A0092B-C50C-407E-A947-70E740481C1C}">
                <a14:useLocalDpi xmlns:a14="http://schemas.microsoft.com/office/drawing/2010/main"/>
              </a:ext>
            </a:extLst>
          </a:blip>
          <a:srcRect/>
          <a:stretch>
            <a:fillRect/>
          </a:stretch>
        </p:blipFill>
        <p:spPr bwMode="auto">
          <a:xfrm>
            <a:off x="6656388" y="400050"/>
            <a:ext cx="2003425"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2497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nb-NO"/>
              <a:t>Klikk for å redigere tittelstil</a:t>
            </a:r>
            <a:endParaRPr lang="en-US" dirty="0"/>
          </a:p>
        </p:txBody>
      </p:sp>
      <p:sp>
        <p:nvSpPr>
          <p:cNvPr id="9" name="TextBox 8"/>
          <p:cNvSpPr txBox="1"/>
          <p:nvPr userDrawn="1"/>
        </p:nvSpPr>
        <p:spPr>
          <a:xfrm>
            <a:off x="5803303" y="12152"/>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968962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mt">
    <p:spTree>
      <p:nvGrpSpPr>
        <p:cNvPr id="1" name=""/>
        <p:cNvGrpSpPr/>
        <p:nvPr/>
      </p:nvGrpSpPr>
      <p:grpSpPr>
        <a:xfrm>
          <a:off x="0" y="0"/>
          <a:ext cx="0" cy="0"/>
          <a:chOff x="0" y="0"/>
          <a:chExt cx="0" cy="0"/>
        </a:xfrm>
      </p:grpSpPr>
      <p:sp>
        <p:nvSpPr>
          <p:cNvPr id="9" name="TextBox 8"/>
          <p:cNvSpPr txBox="1"/>
          <p:nvPr userDrawn="1"/>
        </p:nvSpPr>
        <p:spPr>
          <a:xfrm>
            <a:off x="5803303" y="12152"/>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968962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o innholdselementer">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nb-NO"/>
              <a:t>Klikk for å redigere tittelstil</a:t>
            </a:r>
            <a:endParaRPr lang="en-US" dirty="0"/>
          </a:p>
        </p:txBody>
      </p:sp>
      <p:sp>
        <p:nvSpPr>
          <p:cNvPr id="3" name="Content Placeholder 2"/>
          <p:cNvSpPr>
            <a:spLocks noGrp="1"/>
          </p:cNvSpPr>
          <p:nvPr>
            <p:ph idx="1"/>
          </p:nvPr>
        </p:nvSpPr>
        <p:spPr>
          <a:xfrm>
            <a:off x="457200" y="1257301"/>
            <a:ext cx="3933825" cy="333000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9" name="TextBox 8"/>
          <p:cNvSpPr txBox="1"/>
          <p:nvPr userDrawn="1"/>
        </p:nvSpPr>
        <p:spPr>
          <a:xfrm>
            <a:off x="5803303" y="12152"/>
            <a:ext cx="184666" cy="369332"/>
          </a:xfrm>
          <a:prstGeom prst="rect">
            <a:avLst/>
          </a:prstGeom>
          <a:noFill/>
        </p:spPr>
        <p:txBody>
          <a:bodyPr wrap="none" rtlCol="0">
            <a:spAutoFit/>
          </a:bodyPr>
          <a:lstStyle/>
          <a:p>
            <a:endParaRPr lang="en-US" dirty="0"/>
          </a:p>
        </p:txBody>
      </p:sp>
      <p:sp>
        <p:nvSpPr>
          <p:cNvPr id="6" name="Content Placeholder 2"/>
          <p:cNvSpPr>
            <a:spLocks noGrp="1"/>
          </p:cNvSpPr>
          <p:nvPr>
            <p:ph idx="10"/>
          </p:nvPr>
        </p:nvSpPr>
        <p:spPr>
          <a:xfrm>
            <a:off x="4695825" y="1257301"/>
            <a:ext cx="3933825" cy="333000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Tree>
    <p:extLst>
      <p:ext uri="{BB962C8B-B14F-4D97-AF65-F5344CB8AC3E}">
        <p14:creationId xmlns:p14="http://schemas.microsoft.com/office/powerpoint/2010/main" val="2968962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nhold og bilde">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nb-NO"/>
              <a:t>Klikk for å redigere tittelstil</a:t>
            </a:r>
            <a:endParaRPr lang="en-US" dirty="0"/>
          </a:p>
        </p:txBody>
      </p:sp>
      <p:sp>
        <p:nvSpPr>
          <p:cNvPr id="3" name="Content Placeholder 2"/>
          <p:cNvSpPr>
            <a:spLocks noGrp="1"/>
          </p:cNvSpPr>
          <p:nvPr>
            <p:ph idx="1"/>
          </p:nvPr>
        </p:nvSpPr>
        <p:spPr>
          <a:xfrm>
            <a:off x="457201" y="1257301"/>
            <a:ext cx="3333750" cy="3330000"/>
          </a:xfrm>
        </p:spPr>
        <p:txBody>
          <a:bodyPr/>
          <a:lstStyle>
            <a:lvl1pPr>
              <a:defRPr/>
            </a:lvl1pPr>
            <a:lvl2pPr>
              <a:defRPr/>
            </a:lvl2pPr>
            <a:lvl3pPr>
              <a:defRPr baseline="0"/>
            </a:lvl3pPr>
            <a:lvl4pPr>
              <a:defRPr baseline="0"/>
            </a:lvl4pPr>
            <a:lvl5pPr>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9" name="TextBox 8"/>
          <p:cNvSpPr txBox="1"/>
          <p:nvPr userDrawn="1"/>
        </p:nvSpPr>
        <p:spPr>
          <a:xfrm>
            <a:off x="5803303" y="12152"/>
            <a:ext cx="184666" cy="369332"/>
          </a:xfrm>
          <a:prstGeom prst="rect">
            <a:avLst/>
          </a:prstGeom>
          <a:noFill/>
        </p:spPr>
        <p:txBody>
          <a:bodyPr wrap="none" rtlCol="0">
            <a:spAutoFit/>
          </a:bodyPr>
          <a:lstStyle/>
          <a:p>
            <a:endParaRPr lang="en-US" dirty="0"/>
          </a:p>
        </p:txBody>
      </p:sp>
      <p:sp>
        <p:nvSpPr>
          <p:cNvPr id="8" name="Plassholder for bilde 7"/>
          <p:cNvSpPr>
            <a:spLocks noGrp="1"/>
          </p:cNvSpPr>
          <p:nvPr>
            <p:ph type="pic" sz="quarter" idx="10"/>
          </p:nvPr>
        </p:nvSpPr>
        <p:spPr>
          <a:xfrm>
            <a:off x="3933825" y="1256726"/>
            <a:ext cx="4772025" cy="3330575"/>
          </a:xfrm>
        </p:spPr>
        <p:txBody>
          <a:bodyPr/>
          <a:lstStyle/>
          <a:p>
            <a:r>
              <a:rPr lang="nb-NO" dirty="0"/>
              <a:t>Klikk ikonet for å legge til et bilde</a:t>
            </a:r>
          </a:p>
        </p:txBody>
      </p:sp>
    </p:spTree>
    <p:extLst>
      <p:ext uri="{BB962C8B-B14F-4D97-AF65-F5344CB8AC3E}">
        <p14:creationId xmlns:p14="http://schemas.microsoft.com/office/powerpoint/2010/main" val="2968962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tel og tabell">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nb-NO"/>
              <a:t>Klikk for å redigere tittelstil</a:t>
            </a:r>
            <a:endParaRPr lang="en-US" dirty="0"/>
          </a:p>
        </p:txBody>
      </p:sp>
      <p:sp>
        <p:nvSpPr>
          <p:cNvPr id="9" name="TextBox 8"/>
          <p:cNvSpPr txBox="1"/>
          <p:nvPr userDrawn="1"/>
        </p:nvSpPr>
        <p:spPr>
          <a:xfrm>
            <a:off x="5803303" y="12152"/>
            <a:ext cx="184666" cy="369332"/>
          </a:xfrm>
          <a:prstGeom prst="rect">
            <a:avLst/>
          </a:prstGeom>
          <a:noFill/>
        </p:spPr>
        <p:txBody>
          <a:bodyPr wrap="none" rtlCol="0">
            <a:spAutoFit/>
          </a:bodyPr>
          <a:lstStyle/>
          <a:p>
            <a:endParaRPr lang="en-US" dirty="0"/>
          </a:p>
        </p:txBody>
      </p:sp>
      <p:sp>
        <p:nvSpPr>
          <p:cNvPr id="7" name="Plassholder for tabell 6"/>
          <p:cNvSpPr>
            <a:spLocks noGrp="1"/>
          </p:cNvSpPr>
          <p:nvPr>
            <p:ph type="tbl" sz="quarter" idx="10"/>
          </p:nvPr>
        </p:nvSpPr>
        <p:spPr>
          <a:xfrm>
            <a:off x="457201" y="1257300"/>
            <a:ext cx="8229599" cy="3330575"/>
          </a:xfrm>
        </p:spPr>
        <p:txBody>
          <a:bodyPr/>
          <a:lstStyle/>
          <a:p>
            <a:r>
              <a:rPr lang="nb-NO" dirty="0"/>
              <a:t>Klikk ikonet for å legge til en tabell</a:t>
            </a:r>
          </a:p>
        </p:txBody>
      </p:sp>
    </p:spTree>
    <p:extLst>
      <p:ext uri="{BB962C8B-B14F-4D97-AF65-F5344CB8AC3E}">
        <p14:creationId xmlns:p14="http://schemas.microsoft.com/office/powerpoint/2010/main" val="2968962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apittelinndeling">
    <p:spTree>
      <p:nvGrpSpPr>
        <p:cNvPr id="1" name=""/>
        <p:cNvGrpSpPr/>
        <p:nvPr/>
      </p:nvGrpSpPr>
      <p:grpSpPr>
        <a:xfrm>
          <a:off x="0" y="0"/>
          <a:ext cx="0" cy="0"/>
          <a:chOff x="0" y="0"/>
          <a:chExt cx="0" cy="0"/>
        </a:xfrm>
      </p:grpSpPr>
      <p:sp>
        <p:nvSpPr>
          <p:cNvPr id="2" name="Title 1"/>
          <p:cNvSpPr>
            <a:spLocks noGrp="1"/>
          </p:cNvSpPr>
          <p:nvPr>
            <p:ph type="title"/>
          </p:nvPr>
        </p:nvSpPr>
        <p:spPr>
          <a:xfrm>
            <a:off x="0" y="1181100"/>
            <a:ext cx="9143999" cy="2867025"/>
          </a:xfrm>
        </p:spPr>
        <p:txBody>
          <a:bodyPr>
            <a:normAutofit/>
          </a:bodyPr>
          <a:lstStyle>
            <a:lvl1pPr algn="ctr">
              <a:defRPr sz="4000">
                <a:solidFill>
                  <a:schemeClr val="tx1"/>
                </a:solidFill>
              </a:defRPr>
            </a:lvl1pPr>
          </a:lstStyle>
          <a:p>
            <a:r>
              <a:rPr lang="nb-NO"/>
              <a:t>Klikk for å redigere tittelstil</a:t>
            </a:r>
            <a:endParaRPr lang="en-US" dirty="0"/>
          </a:p>
        </p:txBody>
      </p:sp>
      <p:sp>
        <p:nvSpPr>
          <p:cNvPr id="9" name="TextBox 8"/>
          <p:cNvSpPr txBox="1"/>
          <p:nvPr userDrawn="1"/>
        </p:nvSpPr>
        <p:spPr>
          <a:xfrm>
            <a:off x="5803303" y="12152"/>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968962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Avslutning">
    <p:spTree>
      <p:nvGrpSpPr>
        <p:cNvPr id="1" name=""/>
        <p:cNvGrpSpPr/>
        <p:nvPr/>
      </p:nvGrpSpPr>
      <p:grpSpPr>
        <a:xfrm>
          <a:off x="0" y="0"/>
          <a:ext cx="0" cy="0"/>
          <a:chOff x="0" y="0"/>
          <a:chExt cx="0" cy="0"/>
        </a:xfrm>
      </p:grpSpPr>
      <p:sp>
        <p:nvSpPr>
          <p:cNvPr id="2" name="Rectangle 14"/>
          <p:cNvSpPr/>
          <p:nvPr userDrawn="1"/>
        </p:nvSpPr>
        <p:spPr>
          <a:xfrm>
            <a:off x="247650" y="1316038"/>
            <a:ext cx="8640763" cy="3568700"/>
          </a:xfrm>
          <a:prstGeom prst="rect">
            <a:avLst/>
          </a:prstGeom>
          <a:solidFill>
            <a:srgbClr val="F0F1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pic>
        <p:nvPicPr>
          <p:cNvPr id="3" name="Picture 2"/>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3479800" y="1846263"/>
            <a:ext cx="2184400" cy="218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Bilde 10"/>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3867150" y="2674938"/>
            <a:ext cx="1409700"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Bilde 11"/>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6656388" y="400050"/>
            <a:ext cx="2003425"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8898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image" Target="../media/image9.jpeg"/><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image" Target="../media/image10.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0" y="0"/>
            <a:ext cx="9144000" cy="967750"/>
          </a:xfrm>
          <a:prstGeom prst="rect">
            <a:avLst/>
          </a:prstGeom>
        </p:spPr>
      </p:pic>
      <p:pic>
        <p:nvPicPr>
          <p:cNvPr id="7" name="Bilde 6"/>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0" y="0"/>
            <a:ext cx="9144019" cy="954026"/>
          </a:xfrm>
          <a:prstGeom prst="rect">
            <a:avLst/>
          </a:prstGeom>
        </p:spPr>
      </p:pic>
      <p:sp>
        <p:nvSpPr>
          <p:cNvPr id="3" name="Text Placeholder 2"/>
          <p:cNvSpPr>
            <a:spLocks noGrp="1"/>
          </p:cNvSpPr>
          <p:nvPr>
            <p:ph type="body" idx="1"/>
          </p:nvPr>
        </p:nvSpPr>
        <p:spPr>
          <a:xfrm>
            <a:off x="457200" y="1256400"/>
            <a:ext cx="8229600" cy="3330000"/>
          </a:xfrm>
          <a:prstGeom prst="rect">
            <a:avLst/>
          </a:prstGeom>
        </p:spPr>
        <p:txBody>
          <a:bodyPr vert="horz" lIns="91440" tIns="45720" rIns="91440" bIns="4572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AF99F2B-E177-5D4B-A273-4E2B6B149AF0}" type="datetimeFigureOut">
              <a:rPr lang="en-US" smtClean="0"/>
              <a:pPr/>
              <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848B81-8815-D949-AB27-FFF0D9E6A38E}" type="slidenum">
              <a:rPr lang="en-US" smtClean="0"/>
              <a:pPr/>
              <a:t>‹#›</a:t>
            </a:fld>
            <a:endParaRPr lang="en-US" dirty="0"/>
          </a:p>
        </p:txBody>
      </p:sp>
      <p:sp>
        <p:nvSpPr>
          <p:cNvPr id="2" name="Title Placeholder 1"/>
          <p:cNvSpPr>
            <a:spLocks noGrp="1"/>
          </p:cNvSpPr>
          <p:nvPr>
            <p:ph type="title"/>
          </p:nvPr>
        </p:nvSpPr>
        <p:spPr>
          <a:xfrm>
            <a:off x="457200" y="252000"/>
            <a:ext cx="6685200" cy="645454"/>
          </a:xfrm>
          <a:prstGeom prst="rect">
            <a:avLst/>
          </a:prstGeom>
        </p:spPr>
        <p:txBody>
          <a:bodyPr vert="horz" lIns="91440" tIns="45720" rIns="91440" bIns="45720" rtlCol="0" anchor="ctr">
            <a:normAutofit/>
          </a:bodyPr>
          <a:lstStyle/>
          <a:p>
            <a:r>
              <a:rPr lang="nb-NO" dirty="0"/>
              <a:t>Klikk for å legge til tittel</a:t>
            </a:r>
            <a:endParaRPr lang="en-US" dirty="0"/>
          </a:p>
        </p:txBody>
      </p:sp>
    </p:spTree>
    <p:extLst>
      <p:ext uri="{BB962C8B-B14F-4D97-AF65-F5344CB8AC3E}">
        <p14:creationId xmlns:p14="http://schemas.microsoft.com/office/powerpoint/2010/main" val="2664785622"/>
      </p:ext>
    </p:extLst>
  </p:cSld>
  <p:clrMap bg1="lt1" tx1="dk1" bg2="lt2" tx2="dk2" accent1="accent1" accent2="accent2" accent3="accent3" accent4="accent4" accent5="accent5" accent6="accent6" hlink="hlink" folHlink="folHlink"/>
  <p:sldLayoutIdLst>
    <p:sldLayoutId id="2147483659" r:id="rId1"/>
    <p:sldLayoutId id="2147483652" r:id="rId2"/>
    <p:sldLayoutId id="2147483680" r:id="rId3"/>
    <p:sldLayoutId id="2147483681" r:id="rId4"/>
    <p:sldLayoutId id="2147483682" r:id="rId5"/>
    <p:sldLayoutId id="2147483683" r:id="rId6"/>
    <p:sldLayoutId id="2147483684" r:id="rId7"/>
    <p:sldLayoutId id="2147483686" r:id="rId8"/>
    <p:sldLayoutId id="2147483687" r:id="rId9"/>
  </p:sldLayoutIdLst>
  <p:txStyles>
    <p:titleStyle>
      <a:lvl1pPr algn="l" defTabSz="457200" rtl="0" eaLnBrk="1" latinLnBrk="0" hangingPunct="1">
        <a:spcBef>
          <a:spcPct val="0"/>
        </a:spcBef>
        <a:buNone/>
        <a:defRPr sz="3200" kern="1200" baseline="0">
          <a:solidFill>
            <a:schemeClr val="bg1"/>
          </a:solidFill>
          <a:latin typeface="+mn-lt"/>
          <a:ea typeface="+mj-ea"/>
          <a:cs typeface="+mj-cs"/>
        </a:defRPr>
      </a:lvl1pPr>
    </p:titleStyle>
    <p:bodyStyle>
      <a:lvl1pPr marL="177800" indent="-177800" algn="l" defTabSz="457200" rtl="0" eaLnBrk="1" latinLnBrk="0" hangingPunct="1">
        <a:spcBef>
          <a:spcPct val="20000"/>
        </a:spcBef>
        <a:buClr>
          <a:srgbClr val="00285B"/>
        </a:buClr>
        <a:buSzPct val="70000"/>
        <a:buFont typeface="Wingdings" panose="05000000000000000000" pitchFamily="2" charset="2"/>
        <a:buChar char="l"/>
        <a:defRPr sz="2100" kern="1200">
          <a:solidFill>
            <a:schemeClr val="tx1"/>
          </a:solidFill>
          <a:latin typeface="+mn-lt"/>
          <a:ea typeface="+mn-ea"/>
          <a:cs typeface="+mn-cs"/>
        </a:defRPr>
      </a:lvl1pPr>
      <a:lvl2pPr marL="355600" indent="-174625" algn="l" defTabSz="457200" rtl="0" eaLnBrk="1" latinLnBrk="0" hangingPunct="1">
        <a:spcBef>
          <a:spcPct val="20000"/>
        </a:spcBef>
        <a:buClr>
          <a:srgbClr val="00285B"/>
        </a:buClr>
        <a:buSzPct val="70000"/>
        <a:buFont typeface="Wingdings" panose="05000000000000000000" pitchFamily="2" charset="2"/>
        <a:buChar char="l"/>
        <a:defRPr sz="1900" kern="1200">
          <a:solidFill>
            <a:schemeClr val="tx1"/>
          </a:solidFill>
          <a:latin typeface="+mn-lt"/>
          <a:ea typeface="+mn-ea"/>
          <a:cs typeface="+mn-cs"/>
        </a:defRPr>
      </a:lvl2pPr>
      <a:lvl3pPr marL="378000" indent="-174625" algn="l" defTabSz="457200" rtl="0" eaLnBrk="1" latinLnBrk="0" hangingPunct="1">
        <a:spcBef>
          <a:spcPct val="20000"/>
        </a:spcBef>
        <a:buClr>
          <a:srgbClr val="C6C7D1"/>
        </a:buClr>
        <a:buSzPct val="70000"/>
        <a:buFont typeface="Wingdings" panose="05000000000000000000" pitchFamily="2" charset="2"/>
        <a:buChar char="l"/>
        <a:defRPr sz="1300" kern="1200">
          <a:solidFill>
            <a:schemeClr val="tx1"/>
          </a:solidFill>
          <a:latin typeface="+mn-lt"/>
          <a:ea typeface="+mn-ea"/>
          <a:cs typeface="+mn-cs"/>
        </a:defRPr>
      </a:lvl3pPr>
      <a:lvl4pPr marL="378000" indent="-176400" algn="l" defTabSz="457200" rtl="0" eaLnBrk="1" latinLnBrk="0" hangingPunct="1">
        <a:spcBef>
          <a:spcPct val="20000"/>
        </a:spcBef>
        <a:buClr>
          <a:srgbClr val="C6C7D1"/>
        </a:buClr>
        <a:buSzPct val="70000"/>
        <a:buFont typeface="Wingdings" panose="05000000000000000000" pitchFamily="2" charset="2"/>
        <a:buChar char="l"/>
        <a:defRPr sz="1300" kern="1200">
          <a:solidFill>
            <a:schemeClr val="tx1"/>
          </a:solidFill>
          <a:latin typeface="+mn-lt"/>
          <a:ea typeface="+mn-ea"/>
          <a:cs typeface="+mn-cs"/>
        </a:defRPr>
      </a:lvl4pPr>
      <a:lvl5pPr marL="378000" indent="-176400" algn="l" defTabSz="457200" rtl="0" eaLnBrk="1" latinLnBrk="0" hangingPunct="1">
        <a:spcBef>
          <a:spcPct val="20000"/>
        </a:spcBef>
        <a:buClr>
          <a:srgbClr val="C6C7D1"/>
        </a:buClr>
        <a:buSzPct val="70000"/>
        <a:buFont typeface="Wingdings" panose="05000000000000000000" pitchFamily="2" charset="2"/>
        <a:buChar char="l"/>
        <a:defRPr sz="13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p:cNvPicPr>
            <a:picLocks noChangeAspect="1"/>
          </p:cNvPicPr>
          <p:nvPr/>
        </p:nvPicPr>
        <p:blipFill>
          <a:blip r:embed="rId13" cstate="email">
            <a:extLst>
              <a:ext uri="{28A0092B-C50C-407E-A947-70E740481C1C}">
                <a14:useLocalDpi xmlns:a14="http://schemas.microsoft.com/office/drawing/2010/main"/>
              </a:ext>
            </a:extLst>
          </a:blip>
          <a:srcRect/>
          <a:stretch>
            <a:fillRect/>
          </a:stretch>
        </p:blipFill>
        <p:spPr bwMode="auto">
          <a:xfrm>
            <a:off x="0" y="0"/>
            <a:ext cx="9144000"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Bilde 6"/>
          <p:cNvPicPr>
            <a:picLocks noChangeAspect="1"/>
          </p:cNvPicPr>
          <p:nvPr/>
        </p:nvPicPr>
        <p:blipFill>
          <a:blip r:embed="rId14" cstate="email">
            <a:extLst>
              <a:ext uri="{28A0092B-C50C-407E-A947-70E740481C1C}">
                <a14:useLocalDpi xmlns:a14="http://schemas.microsoft.com/office/drawing/2010/main"/>
              </a:ext>
            </a:extLst>
          </a:blip>
          <a:srcRect/>
          <a:stretch>
            <a:fillRect/>
          </a:stretch>
        </p:blipFill>
        <p:spPr bwMode="auto">
          <a:xfrm>
            <a:off x="0" y="0"/>
            <a:ext cx="91440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Text Placeholder 2"/>
          <p:cNvSpPr>
            <a:spLocks noGrp="1"/>
          </p:cNvSpPr>
          <p:nvPr>
            <p:ph type="body" idx="1"/>
          </p:nvPr>
        </p:nvSpPr>
        <p:spPr bwMode="auto">
          <a:xfrm>
            <a:off x="457200" y="1255713"/>
            <a:ext cx="8229600" cy="333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b-NO" altLang="nb-NO"/>
              <a:t>Klikk for å redigere tekststiler i malen</a:t>
            </a:r>
          </a:p>
          <a:p>
            <a:pPr lvl="1"/>
            <a:r>
              <a:rPr lang="nb-NO" altLang="nb-NO"/>
              <a:t>Andre nivå</a:t>
            </a:r>
          </a:p>
          <a:p>
            <a:pPr lvl="2"/>
            <a:r>
              <a:rPr lang="nb-NO" altLang="nb-NO"/>
              <a:t>Tredje nivå</a:t>
            </a:r>
          </a:p>
          <a:p>
            <a:pPr lvl="3"/>
            <a:r>
              <a:rPr lang="nb-NO" altLang="nb-NO"/>
              <a:t>Fjerde nivå</a:t>
            </a:r>
          </a:p>
          <a:p>
            <a:pPr lvl="4"/>
            <a:r>
              <a:rPr lang="nb-NO" altLang="nb-NO"/>
              <a:t>Femte nivå</a:t>
            </a:r>
            <a:endParaRPr lang="en-US" altLang="nb-NO"/>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397FDEC5-6D8D-4A0D-BD7C-C270BDEA4235}" type="datetimeFigureOut">
              <a:rPr lang="en-US"/>
              <a:pPr>
                <a:defRPr/>
              </a:pPr>
              <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3F16BD55-6895-4963-8F71-57D9B3B3B538}" type="slidenum">
              <a:rPr lang="en-US" altLang="nb-NO"/>
              <a:pPr/>
              <a:t>‹#›</a:t>
            </a:fld>
            <a:endParaRPr lang="en-US" altLang="nb-NO"/>
          </a:p>
        </p:txBody>
      </p:sp>
      <p:sp>
        <p:nvSpPr>
          <p:cNvPr id="1032" name="Title Placeholder 1"/>
          <p:cNvSpPr>
            <a:spLocks noGrp="1"/>
          </p:cNvSpPr>
          <p:nvPr>
            <p:ph type="title"/>
          </p:nvPr>
        </p:nvSpPr>
        <p:spPr bwMode="auto">
          <a:xfrm>
            <a:off x="457200" y="252413"/>
            <a:ext cx="6684963"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b-NO" altLang="nb-NO"/>
              <a:t>Klikk for å legge til tittel</a:t>
            </a:r>
            <a:endParaRPr lang="en-US" altLang="nb-NO"/>
          </a:p>
        </p:txBody>
      </p:sp>
    </p:spTree>
    <p:extLst>
      <p:ext uri="{BB962C8B-B14F-4D97-AF65-F5344CB8AC3E}">
        <p14:creationId xmlns:p14="http://schemas.microsoft.com/office/powerpoint/2010/main" val="1981444467"/>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l" defTabSz="457200" rtl="0" fontAlgn="base">
        <a:spcBef>
          <a:spcPct val="0"/>
        </a:spcBef>
        <a:spcAft>
          <a:spcPct val="0"/>
        </a:spcAft>
        <a:defRPr sz="3200" kern="1200">
          <a:solidFill>
            <a:schemeClr val="bg1"/>
          </a:solidFill>
          <a:latin typeface="+mn-lt"/>
          <a:ea typeface="+mj-ea"/>
          <a:cs typeface="+mj-cs"/>
        </a:defRPr>
      </a:lvl1pPr>
      <a:lvl2pPr algn="l" defTabSz="457200" rtl="0" fontAlgn="base">
        <a:spcBef>
          <a:spcPct val="0"/>
        </a:spcBef>
        <a:spcAft>
          <a:spcPct val="0"/>
        </a:spcAft>
        <a:defRPr sz="3200">
          <a:solidFill>
            <a:schemeClr val="bg1"/>
          </a:solidFill>
          <a:latin typeface="Calibri" panose="020F0502020204030204" pitchFamily="34" charset="0"/>
        </a:defRPr>
      </a:lvl2pPr>
      <a:lvl3pPr algn="l" defTabSz="457200" rtl="0" fontAlgn="base">
        <a:spcBef>
          <a:spcPct val="0"/>
        </a:spcBef>
        <a:spcAft>
          <a:spcPct val="0"/>
        </a:spcAft>
        <a:defRPr sz="3200">
          <a:solidFill>
            <a:schemeClr val="bg1"/>
          </a:solidFill>
          <a:latin typeface="Calibri" panose="020F0502020204030204" pitchFamily="34" charset="0"/>
        </a:defRPr>
      </a:lvl3pPr>
      <a:lvl4pPr algn="l" defTabSz="457200" rtl="0" fontAlgn="base">
        <a:spcBef>
          <a:spcPct val="0"/>
        </a:spcBef>
        <a:spcAft>
          <a:spcPct val="0"/>
        </a:spcAft>
        <a:defRPr sz="3200">
          <a:solidFill>
            <a:schemeClr val="bg1"/>
          </a:solidFill>
          <a:latin typeface="Calibri" panose="020F0502020204030204" pitchFamily="34" charset="0"/>
        </a:defRPr>
      </a:lvl4pPr>
      <a:lvl5pPr algn="l" defTabSz="457200" rtl="0" fontAlgn="base">
        <a:spcBef>
          <a:spcPct val="0"/>
        </a:spcBef>
        <a:spcAft>
          <a:spcPct val="0"/>
        </a:spcAft>
        <a:defRPr sz="3200">
          <a:solidFill>
            <a:schemeClr val="bg1"/>
          </a:solidFill>
          <a:latin typeface="Calibri" panose="020F0502020204030204" pitchFamily="34" charset="0"/>
        </a:defRPr>
      </a:lvl5pPr>
      <a:lvl6pPr marL="457200" algn="l" defTabSz="457200" rtl="0" fontAlgn="base">
        <a:spcBef>
          <a:spcPct val="0"/>
        </a:spcBef>
        <a:spcAft>
          <a:spcPct val="0"/>
        </a:spcAft>
        <a:defRPr sz="3200">
          <a:solidFill>
            <a:schemeClr val="bg1"/>
          </a:solidFill>
          <a:latin typeface="Calibri" panose="020F0502020204030204" pitchFamily="34" charset="0"/>
        </a:defRPr>
      </a:lvl6pPr>
      <a:lvl7pPr marL="914400" algn="l" defTabSz="457200" rtl="0" fontAlgn="base">
        <a:spcBef>
          <a:spcPct val="0"/>
        </a:spcBef>
        <a:spcAft>
          <a:spcPct val="0"/>
        </a:spcAft>
        <a:defRPr sz="3200">
          <a:solidFill>
            <a:schemeClr val="bg1"/>
          </a:solidFill>
          <a:latin typeface="Calibri" panose="020F0502020204030204" pitchFamily="34" charset="0"/>
        </a:defRPr>
      </a:lvl7pPr>
      <a:lvl8pPr marL="1371600" algn="l" defTabSz="457200" rtl="0" fontAlgn="base">
        <a:spcBef>
          <a:spcPct val="0"/>
        </a:spcBef>
        <a:spcAft>
          <a:spcPct val="0"/>
        </a:spcAft>
        <a:defRPr sz="3200">
          <a:solidFill>
            <a:schemeClr val="bg1"/>
          </a:solidFill>
          <a:latin typeface="Calibri" panose="020F0502020204030204" pitchFamily="34" charset="0"/>
        </a:defRPr>
      </a:lvl8pPr>
      <a:lvl9pPr marL="1828800" algn="l" defTabSz="457200" rtl="0" fontAlgn="base">
        <a:spcBef>
          <a:spcPct val="0"/>
        </a:spcBef>
        <a:spcAft>
          <a:spcPct val="0"/>
        </a:spcAft>
        <a:defRPr sz="3200">
          <a:solidFill>
            <a:schemeClr val="bg1"/>
          </a:solidFill>
          <a:latin typeface="Calibri" panose="020F0502020204030204" pitchFamily="34" charset="0"/>
        </a:defRPr>
      </a:lvl9pPr>
    </p:titleStyle>
    <p:bodyStyle>
      <a:lvl1pPr marL="177800" indent="-177800" algn="l" defTabSz="457200" rtl="0" fontAlgn="base">
        <a:spcBef>
          <a:spcPct val="20000"/>
        </a:spcBef>
        <a:spcAft>
          <a:spcPct val="0"/>
        </a:spcAft>
        <a:buClr>
          <a:srgbClr val="00285B"/>
        </a:buClr>
        <a:buSzPct val="70000"/>
        <a:buFont typeface="Wingdings" panose="05000000000000000000" pitchFamily="2" charset="2"/>
        <a:buChar char="l"/>
        <a:defRPr sz="2100" kern="1200">
          <a:solidFill>
            <a:schemeClr val="tx1"/>
          </a:solidFill>
          <a:latin typeface="+mn-lt"/>
          <a:ea typeface="+mn-ea"/>
          <a:cs typeface="+mn-cs"/>
        </a:defRPr>
      </a:lvl1pPr>
      <a:lvl2pPr marL="355600" indent="-174625" algn="l" defTabSz="457200" rtl="0" fontAlgn="base">
        <a:spcBef>
          <a:spcPct val="20000"/>
        </a:spcBef>
        <a:spcAft>
          <a:spcPct val="0"/>
        </a:spcAft>
        <a:buClr>
          <a:srgbClr val="00285B"/>
        </a:buClr>
        <a:buSzPct val="70000"/>
        <a:buFont typeface="Wingdings" panose="05000000000000000000" pitchFamily="2" charset="2"/>
        <a:buChar char="l"/>
        <a:defRPr sz="1900" kern="1200">
          <a:solidFill>
            <a:schemeClr val="tx1"/>
          </a:solidFill>
          <a:latin typeface="+mn-lt"/>
          <a:ea typeface="+mn-ea"/>
          <a:cs typeface="+mn-cs"/>
        </a:defRPr>
      </a:lvl2pPr>
      <a:lvl3pPr marL="377825" indent="-174625" algn="l" defTabSz="457200" rtl="0" fontAlgn="base">
        <a:spcBef>
          <a:spcPct val="20000"/>
        </a:spcBef>
        <a:spcAft>
          <a:spcPct val="0"/>
        </a:spcAft>
        <a:buClr>
          <a:srgbClr val="C6C7D1"/>
        </a:buClr>
        <a:buSzPct val="70000"/>
        <a:buFont typeface="Wingdings" panose="05000000000000000000" pitchFamily="2" charset="2"/>
        <a:buChar char="l"/>
        <a:defRPr sz="1300" kern="1200">
          <a:solidFill>
            <a:schemeClr val="tx1"/>
          </a:solidFill>
          <a:latin typeface="+mn-lt"/>
          <a:ea typeface="+mn-ea"/>
          <a:cs typeface="+mn-cs"/>
        </a:defRPr>
      </a:lvl3pPr>
      <a:lvl4pPr marL="377825" indent="-176213" algn="l" defTabSz="457200" rtl="0" fontAlgn="base">
        <a:spcBef>
          <a:spcPct val="20000"/>
        </a:spcBef>
        <a:spcAft>
          <a:spcPct val="0"/>
        </a:spcAft>
        <a:buClr>
          <a:srgbClr val="C6C7D1"/>
        </a:buClr>
        <a:buSzPct val="70000"/>
        <a:buFont typeface="Wingdings" panose="05000000000000000000" pitchFamily="2" charset="2"/>
        <a:buChar char="l"/>
        <a:defRPr sz="1300" kern="1200">
          <a:solidFill>
            <a:schemeClr val="tx1"/>
          </a:solidFill>
          <a:latin typeface="+mn-lt"/>
          <a:ea typeface="+mn-ea"/>
          <a:cs typeface="+mn-cs"/>
        </a:defRPr>
      </a:lvl4pPr>
      <a:lvl5pPr marL="377825" indent="-176213" algn="l" defTabSz="457200" rtl="0" fontAlgn="base">
        <a:spcBef>
          <a:spcPct val="20000"/>
        </a:spcBef>
        <a:spcAft>
          <a:spcPct val="0"/>
        </a:spcAft>
        <a:buClr>
          <a:srgbClr val="C6C7D1"/>
        </a:buClr>
        <a:buSzPct val="70000"/>
        <a:buFont typeface="Wingdings" panose="05000000000000000000" pitchFamily="2" charset="2"/>
        <a:buChar char="l"/>
        <a:defRPr sz="13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52800" y="840398"/>
            <a:ext cx="6933600" cy="1269825"/>
          </a:xfrm>
        </p:spPr>
        <p:txBody>
          <a:bodyPr>
            <a:normAutofit fontScale="90000"/>
          </a:bodyPr>
          <a:lstStyle/>
          <a:p>
            <a:br>
              <a:rPr lang="nb-NO" dirty="0"/>
            </a:br>
            <a:br>
              <a:rPr lang="nb-NO" dirty="0"/>
            </a:br>
            <a:br>
              <a:rPr lang="nb-NO" dirty="0"/>
            </a:br>
            <a:r>
              <a:rPr lang="nb-NO" dirty="0"/>
              <a:t>Aldersgrenser i offentlig sektor</a:t>
            </a:r>
            <a:endParaRPr lang="nb-NO" sz="2700" dirty="0"/>
          </a:p>
        </p:txBody>
      </p:sp>
      <p:sp>
        <p:nvSpPr>
          <p:cNvPr id="3" name="Plassholder for tekst 2"/>
          <p:cNvSpPr>
            <a:spLocks noGrp="1"/>
          </p:cNvSpPr>
          <p:nvPr>
            <p:ph type="body" sz="quarter" idx="10"/>
          </p:nvPr>
        </p:nvSpPr>
        <p:spPr>
          <a:xfrm>
            <a:off x="1252800" y="2110222"/>
            <a:ext cx="6944400" cy="1019839"/>
          </a:xfrm>
        </p:spPr>
        <p:txBody>
          <a:bodyPr>
            <a:normAutofit/>
          </a:bodyPr>
          <a:lstStyle/>
          <a:p>
            <a:r>
              <a:rPr lang="nb-NO" dirty="0"/>
              <a:t>Møte EISS 22. oktober 2021</a:t>
            </a:r>
          </a:p>
          <a:p>
            <a:r>
              <a:rPr lang="nb-NO" sz="1800" dirty="0"/>
              <a:t>Sjeføkonom og direktør Stein Gjerding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96DFB07-1716-4DFC-9BB6-C2CBABC68AD1}"/>
              </a:ext>
            </a:extLst>
          </p:cNvPr>
          <p:cNvSpPr>
            <a:spLocks noGrp="1"/>
          </p:cNvSpPr>
          <p:nvPr>
            <p:ph type="title"/>
          </p:nvPr>
        </p:nvSpPr>
        <p:spPr/>
        <p:txBody>
          <a:bodyPr/>
          <a:lstStyle/>
          <a:p>
            <a:r>
              <a:rPr lang="nb-NO" dirty="0"/>
              <a:t>Mange utredninger</a:t>
            </a:r>
          </a:p>
        </p:txBody>
      </p:sp>
      <p:sp>
        <p:nvSpPr>
          <p:cNvPr id="3" name="Plassholder for innhold 2">
            <a:extLst>
              <a:ext uri="{FF2B5EF4-FFF2-40B4-BE49-F238E27FC236}">
                <a16:creationId xmlns:a16="http://schemas.microsoft.com/office/drawing/2014/main" id="{C452DD30-369F-4A11-9C6A-A2BA7276A295}"/>
              </a:ext>
            </a:extLst>
          </p:cNvPr>
          <p:cNvSpPr>
            <a:spLocks noGrp="1"/>
          </p:cNvSpPr>
          <p:nvPr>
            <p:ph idx="1"/>
          </p:nvPr>
        </p:nvSpPr>
        <p:spPr/>
        <p:txBody>
          <a:bodyPr>
            <a:normAutofit fontScale="92500" lnSpcReduction="10000"/>
          </a:bodyPr>
          <a:lstStyle/>
          <a:p>
            <a:r>
              <a:rPr lang="nb-NO" dirty="0"/>
              <a:t>Aldersgrensene har vært utredet en rekke ganger</a:t>
            </a:r>
          </a:p>
          <a:p>
            <a:pPr lvl="1"/>
            <a:r>
              <a:rPr lang="nb-NO" dirty="0"/>
              <a:t>Aldersgrensekomiteen av 1949 la grunnlaget for aldersgrenseloven som bl.a. innebar like aldersgrenser for kvinner og menn (vedtatt fra 1957)</a:t>
            </a:r>
          </a:p>
          <a:p>
            <a:pPr lvl="1"/>
            <a:r>
              <a:rPr lang="nb-NO" dirty="0"/>
              <a:t>I 1998 ble det avgitt en egen utredning knyttet til tidligpensjonering som også uttalte seg om særaldersgrensene og behovet for en full gjennomgang av disse i lys av økt levealder, bedret helsetilstand og kravene til stillingene (NOU 1998:19)</a:t>
            </a:r>
          </a:p>
          <a:p>
            <a:pPr lvl="1"/>
            <a:r>
              <a:rPr lang="nb-NO" dirty="0"/>
              <a:t>I forbindelse med tilpasningen av offentlig tjenestepensjon til pensjonsreformen, ble det 11. mars 2009 avgitt en rapport fra et utvalg ledet av arbeidsministeren og med representasjon fra partene, der særaldersgrenser er drøftet særskilt</a:t>
            </a:r>
          </a:p>
          <a:p>
            <a:pPr lvl="1"/>
            <a:r>
              <a:rPr lang="nb-NO" dirty="0"/>
              <a:t>Den 3. mars 2018 ble regjeringen og partene i offentlig sektor enige om en egen pensjonsavtale med betydelig endring av pensjonsordningen, men der flere spørsmål knyttet til arbeidstakere med særaldersgrense forble uløst</a:t>
            </a:r>
          </a:p>
          <a:p>
            <a:pPr marL="0" indent="0">
              <a:buNone/>
            </a:pPr>
            <a:endParaRPr lang="nb-NO" dirty="0"/>
          </a:p>
          <a:p>
            <a:pPr marL="0" indent="0">
              <a:buNone/>
            </a:pPr>
            <a:endParaRPr lang="nb-NO" dirty="0"/>
          </a:p>
        </p:txBody>
      </p:sp>
    </p:spTree>
    <p:extLst>
      <p:ext uri="{BB962C8B-B14F-4D97-AF65-F5344CB8AC3E}">
        <p14:creationId xmlns:p14="http://schemas.microsoft.com/office/powerpoint/2010/main" val="1209943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1A4B479-86CC-4B1C-B503-8313CE8EB708}"/>
              </a:ext>
            </a:extLst>
          </p:cNvPr>
          <p:cNvSpPr>
            <a:spLocks noGrp="1"/>
          </p:cNvSpPr>
          <p:nvPr>
            <p:ph type="title"/>
          </p:nvPr>
        </p:nvSpPr>
        <p:spPr/>
        <p:txBody>
          <a:bodyPr/>
          <a:lstStyle/>
          <a:p>
            <a:r>
              <a:rPr lang="nb-NO" dirty="0"/>
              <a:t>Ny offentlig tjenestepensjon</a:t>
            </a:r>
          </a:p>
        </p:txBody>
      </p:sp>
      <p:sp>
        <p:nvSpPr>
          <p:cNvPr id="3" name="Plassholder for innhold 2">
            <a:extLst>
              <a:ext uri="{FF2B5EF4-FFF2-40B4-BE49-F238E27FC236}">
                <a16:creationId xmlns:a16="http://schemas.microsoft.com/office/drawing/2014/main" id="{AB5FFB86-E569-40B7-8B41-EC7E95B77919}"/>
              </a:ext>
            </a:extLst>
          </p:cNvPr>
          <p:cNvSpPr>
            <a:spLocks noGrp="1"/>
          </p:cNvSpPr>
          <p:nvPr>
            <p:ph idx="1"/>
          </p:nvPr>
        </p:nvSpPr>
        <p:spPr>
          <a:xfrm>
            <a:off x="170688" y="1256400"/>
            <a:ext cx="8723376" cy="3330000"/>
          </a:xfrm>
        </p:spPr>
        <p:txBody>
          <a:bodyPr/>
          <a:lstStyle/>
          <a:p>
            <a:pPr marL="0" indent="0">
              <a:buNone/>
            </a:pPr>
            <a:r>
              <a:rPr lang="nb-NO" dirty="0"/>
              <a:t>Fra garantert ytelsesnivå 66 % av sluttlønn (sum folketrygd og tjenestepensjon)</a:t>
            </a:r>
          </a:p>
          <a:p>
            <a:pPr marL="0" indent="0">
              <a:buNone/>
            </a:pPr>
            <a:r>
              <a:rPr lang="nb-NO" dirty="0"/>
              <a:t>Til påslagsmodell der det spares 5,7 % av pensjonsgrunnlaget hvert år opp til 12 G pluss 18,1 % mellom 7,1 G og 12 G</a:t>
            </a:r>
          </a:p>
          <a:p>
            <a:pPr marL="0" indent="0">
              <a:buNone/>
            </a:pPr>
            <a:endParaRPr lang="nb-NO" dirty="0"/>
          </a:p>
          <a:p>
            <a:pPr marL="0" indent="0">
              <a:buNone/>
            </a:pPr>
            <a:r>
              <a:rPr lang="nb-NO" i="1" dirty="0"/>
              <a:t>Hvorfor er 5,7 % god sparing i forhold til f.eks. 7 % i privat sektor?</a:t>
            </a:r>
          </a:p>
          <a:p>
            <a:pPr marL="0" indent="0">
              <a:buNone/>
            </a:pPr>
            <a:r>
              <a:rPr lang="nb-NO" dirty="0"/>
              <a:t>Fordi pensjonen beregnes med Folketrygdens delingstall og ikke K2013</a:t>
            </a:r>
          </a:p>
        </p:txBody>
      </p:sp>
    </p:spTree>
    <p:extLst>
      <p:ext uri="{BB962C8B-B14F-4D97-AF65-F5344CB8AC3E}">
        <p14:creationId xmlns:p14="http://schemas.microsoft.com/office/powerpoint/2010/main" val="1759379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E9DF7FC-6E76-457C-99F8-4D4D882A766C}"/>
              </a:ext>
            </a:extLst>
          </p:cNvPr>
          <p:cNvSpPr>
            <a:spLocks noGrp="1"/>
          </p:cNvSpPr>
          <p:nvPr>
            <p:ph type="title"/>
          </p:nvPr>
        </p:nvSpPr>
        <p:spPr/>
        <p:txBody>
          <a:bodyPr>
            <a:normAutofit fontScale="90000"/>
          </a:bodyPr>
          <a:lstStyle/>
          <a:p>
            <a:r>
              <a:rPr lang="nb-NO" dirty="0"/>
              <a:t>Nærmere om pensjonsavtalen av 3.3.2018</a:t>
            </a:r>
            <a:endParaRPr lang="en-US" dirty="0"/>
          </a:p>
        </p:txBody>
      </p:sp>
      <p:sp>
        <p:nvSpPr>
          <p:cNvPr id="3" name="Plassholder for innhold 2">
            <a:extLst>
              <a:ext uri="{FF2B5EF4-FFF2-40B4-BE49-F238E27FC236}">
                <a16:creationId xmlns:a16="http://schemas.microsoft.com/office/drawing/2014/main" id="{1222389F-67E5-4E51-9D55-CA1ECB5E7DD4}"/>
              </a:ext>
            </a:extLst>
          </p:cNvPr>
          <p:cNvSpPr>
            <a:spLocks noGrp="1"/>
          </p:cNvSpPr>
          <p:nvPr>
            <p:ph idx="1"/>
          </p:nvPr>
        </p:nvSpPr>
        <p:spPr>
          <a:xfrm>
            <a:off x="184637" y="1256400"/>
            <a:ext cx="8818685" cy="3720046"/>
          </a:xfrm>
        </p:spPr>
        <p:txBody>
          <a:bodyPr>
            <a:normAutofit fontScale="92500"/>
          </a:bodyPr>
          <a:lstStyle/>
          <a:p>
            <a:r>
              <a:rPr lang="nb-NO" dirty="0"/>
              <a:t>Det ble </a:t>
            </a:r>
            <a:r>
              <a:rPr lang="nb-NO" b="1" u="sng" dirty="0"/>
              <a:t>ikke</a:t>
            </a:r>
            <a:r>
              <a:rPr lang="nb-NO" dirty="0"/>
              <a:t> tatt stilling til hvilke grupper som skal ha særaldersgrenser</a:t>
            </a:r>
          </a:p>
          <a:p>
            <a:r>
              <a:rPr lang="nb-NO" dirty="0"/>
              <a:t>Ingen endring av beregning av særalderspensjon til personer født før 1963</a:t>
            </a:r>
          </a:p>
          <a:p>
            <a:r>
              <a:rPr lang="nb-NO" dirty="0"/>
              <a:t>Avtalen er tydelig på at </a:t>
            </a:r>
            <a:r>
              <a:rPr lang="nb-NO" i="1" dirty="0"/>
              <a:t>dersom det skjer endringer i aldersgrensen, skal personer som på det tidspunktet er ansatt i en stilling med særaldersgrense og som har ti eller færre år igjen til den tidligere aldersgrensen, beholde de ordninger som da gjelder.</a:t>
            </a:r>
          </a:p>
          <a:p>
            <a:r>
              <a:rPr lang="nb-NO" dirty="0"/>
              <a:t>I 2019 ble tilpasninger for særalderspensjon utredet mellom partene</a:t>
            </a:r>
          </a:p>
          <a:p>
            <a:r>
              <a:rPr lang="nb-NO" dirty="0"/>
              <a:t>12.2.2020 konstaterte partene at man ikke kom til enighet og arbeidet stoppet opp</a:t>
            </a:r>
          </a:p>
          <a:p>
            <a:r>
              <a:rPr lang="nb-NO" dirty="0"/>
              <a:t>Regelverket for tilpasning av særalderspensjonen til ny offentlig tjenestepensjon for personer født i 1963 og senere er derfor utsatt (uavklart hva de får i alderspensjon fra de er 67 år)</a:t>
            </a:r>
          </a:p>
          <a:p>
            <a:r>
              <a:rPr lang="nb-NO" dirty="0"/>
              <a:t>Særskilt reguleringsavtale inngått 12.12.2018 for de første årskullene</a:t>
            </a:r>
          </a:p>
        </p:txBody>
      </p:sp>
    </p:spTree>
    <p:extLst>
      <p:ext uri="{BB962C8B-B14F-4D97-AF65-F5344CB8AC3E}">
        <p14:creationId xmlns:p14="http://schemas.microsoft.com/office/powerpoint/2010/main" val="1582531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1B95190-D7FA-4348-9E18-24B29E26E12F}"/>
              </a:ext>
            </a:extLst>
          </p:cNvPr>
          <p:cNvSpPr>
            <a:spLocks noGrp="1"/>
          </p:cNvSpPr>
          <p:nvPr>
            <p:ph type="title"/>
          </p:nvPr>
        </p:nvSpPr>
        <p:spPr/>
        <p:txBody>
          <a:bodyPr/>
          <a:lstStyle/>
          <a:p>
            <a:r>
              <a:rPr lang="nb-NO" dirty="0"/>
              <a:t>Endringer etter februar 2020</a:t>
            </a:r>
            <a:endParaRPr lang="en-US" dirty="0"/>
          </a:p>
        </p:txBody>
      </p:sp>
      <p:sp>
        <p:nvSpPr>
          <p:cNvPr id="3" name="Plassholder for innhold 2">
            <a:extLst>
              <a:ext uri="{FF2B5EF4-FFF2-40B4-BE49-F238E27FC236}">
                <a16:creationId xmlns:a16="http://schemas.microsoft.com/office/drawing/2014/main" id="{B6E7645F-43BF-4350-8E64-BBE3BE33EA58}"/>
              </a:ext>
            </a:extLst>
          </p:cNvPr>
          <p:cNvSpPr>
            <a:spLocks noGrp="1"/>
          </p:cNvSpPr>
          <p:nvPr>
            <p:ph idx="1"/>
          </p:nvPr>
        </p:nvSpPr>
        <p:spPr/>
        <p:txBody>
          <a:bodyPr>
            <a:normAutofit fontScale="92500" lnSpcReduction="20000"/>
          </a:bodyPr>
          <a:lstStyle/>
          <a:p>
            <a:r>
              <a:rPr lang="nb-NO" dirty="0"/>
              <a:t>I juni 2020 sendte ASD på høring forslag om å fjerne plikten til å fratre for arbeidstakere med særaldersgrense – ytelsene skulle være uendret</a:t>
            </a:r>
          </a:p>
          <a:p>
            <a:r>
              <a:rPr lang="nb-NO" dirty="0"/>
              <a:t>Stortinget vedtok endringen med virkning fra 1. juli 2021 i de lovfestede ordningene</a:t>
            </a:r>
          </a:p>
          <a:p>
            <a:r>
              <a:rPr lang="nb-NO" dirty="0"/>
              <a:t>I KS ble partene enige om å utsette en slik endring til 1. januar 2022 begrunnet i kort tid mellom vedtak og iverksettelse og at kommunene trengte tid til tilpasning og varslingsfrister i AML overfor arbeidstaker</a:t>
            </a:r>
          </a:p>
          <a:p>
            <a:pPr marL="0" indent="0">
              <a:buNone/>
            </a:pPr>
            <a:endParaRPr lang="nb-NO" dirty="0"/>
          </a:p>
          <a:p>
            <a:r>
              <a:rPr lang="nb-NO" dirty="0"/>
              <a:t>I Hurdalsplattformen er følgende uttalt:</a:t>
            </a:r>
            <a:endParaRPr lang="en-US" dirty="0"/>
          </a:p>
          <a:p>
            <a:pPr marL="176213" indent="0">
              <a:buNone/>
            </a:pPr>
            <a:r>
              <a:rPr lang="en-US" dirty="0" err="1"/>
              <a:t>Regjeringen</a:t>
            </a:r>
            <a:r>
              <a:rPr lang="en-US" dirty="0"/>
              <a:t> </a:t>
            </a:r>
            <a:r>
              <a:rPr lang="en-US" dirty="0" err="1"/>
              <a:t>vil</a:t>
            </a:r>
            <a:r>
              <a:rPr lang="en-US" dirty="0"/>
              <a:t>: </a:t>
            </a:r>
            <a:r>
              <a:rPr lang="en-US" i="1" dirty="0" err="1"/>
              <a:t>Reversere</a:t>
            </a:r>
            <a:r>
              <a:rPr lang="en-US" i="1" dirty="0"/>
              <a:t> </a:t>
            </a:r>
            <a:r>
              <a:rPr lang="en-US" i="1" dirty="0" err="1"/>
              <a:t>lovendringen</a:t>
            </a:r>
            <a:r>
              <a:rPr lang="en-US" i="1" dirty="0"/>
              <a:t> </a:t>
            </a:r>
            <a:r>
              <a:rPr lang="en-US" i="1" dirty="0" err="1"/>
              <a:t>som</a:t>
            </a:r>
            <a:r>
              <a:rPr lang="en-US" i="1" dirty="0"/>
              <a:t> </a:t>
            </a:r>
            <a:r>
              <a:rPr lang="en-US" i="1" dirty="0" err="1"/>
              <a:t>fjerner</a:t>
            </a:r>
            <a:r>
              <a:rPr lang="en-US" i="1" dirty="0"/>
              <a:t> </a:t>
            </a:r>
            <a:r>
              <a:rPr lang="en-US" i="1" dirty="0" err="1"/>
              <a:t>plikten</a:t>
            </a:r>
            <a:r>
              <a:rPr lang="en-US" i="1" dirty="0"/>
              <a:t> </a:t>
            </a:r>
            <a:r>
              <a:rPr lang="en-US" i="1" dirty="0" err="1"/>
              <a:t>til</a:t>
            </a:r>
            <a:r>
              <a:rPr lang="en-US" i="1" dirty="0"/>
              <a:t> å </a:t>
            </a:r>
            <a:r>
              <a:rPr lang="en-US" i="1" dirty="0" err="1"/>
              <a:t>fratre</a:t>
            </a:r>
            <a:r>
              <a:rPr lang="en-US" i="1" dirty="0"/>
              <a:t> </a:t>
            </a:r>
            <a:r>
              <a:rPr lang="en-US" i="1" dirty="0" err="1"/>
              <a:t>ved</a:t>
            </a:r>
            <a:r>
              <a:rPr lang="en-US" i="1" dirty="0"/>
              <a:t> </a:t>
            </a:r>
            <a:r>
              <a:rPr lang="en-US" i="1" dirty="0" err="1"/>
              <a:t>oppnådd</a:t>
            </a:r>
            <a:r>
              <a:rPr lang="en-US" i="1" dirty="0"/>
              <a:t> særaldersgrense </a:t>
            </a:r>
            <a:r>
              <a:rPr lang="en-US" i="1" dirty="0" err="1"/>
              <a:t>og</a:t>
            </a:r>
            <a:r>
              <a:rPr lang="en-US" i="1" dirty="0"/>
              <a:t> </a:t>
            </a:r>
            <a:r>
              <a:rPr lang="en-US" i="1" dirty="0" err="1"/>
              <a:t>gjenoppta</a:t>
            </a:r>
            <a:r>
              <a:rPr lang="en-US" i="1" dirty="0"/>
              <a:t> </a:t>
            </a:r>
            <a:r>
              <a:rPr lang="en-US" i="1" dirty="0" err="1"/>
              <a:t>forhandlinger</a:t>
            </a:r>
            <a:r>
              <a:rPr lang="en-US" i="1" dirty="0"/>
              <a:t> med </a:t>
            </a:r>
            <a:r>
              <a:rPr lang="en-US" i="1" dirty="0" err="1"/>
              <a:t>partene</a:t>
            </a:r>
            <a:r>
              <a:rPr lang="en-US" i="1" dirty="0"/>
              <a:t> om </a:t>
            </a:r>
            <a:r>
              <a:rPr lang="en-US" i="1" dirty="0" err="1"/>
              <a:t>pensjon</a:t>
            </a:r>
            <a:r>
              <a:rPr lang="en-US" i="1" dirty="0"/>
              <a:t> for </a:t>
            </a:r>
            <a:r>
              <a:rPr lang="en-US" i="1" dirty="0" err="1"/>
              <a:t>ansatte</a:t>
            </a:r>
            <a:r>
              <a:rPr lang="en-US" i="1" dirty="0"/>
              <a:t> med særaldersgrenser </a:t>
            </a:r>
            <a:r>
              <a:rPr lang="en-US" i="1" dirty="0" err="1"/>
              <a:t>i</a:t>
            </a:r>
            <a:r>
              <a:rPr lang="en-US" i="1" dirty="0"/>
              <a:t> </a:t>
            </a:r>
            <a:r>
              <a:rPr lang="en-US" i="1" dirty="0" err="1"/>
              <a:t>staten</a:t>
            </a:r>
            <a:endParaRPr lang="nb-NO" i="1" dirty="0"/>
          </a:p>
        </p:txBody>
      </p:sp>
    </p:spTree>
    <p:extLst>
      <p:ext uri="{BB962C8B-B14F-4D97-AF65-F5344CB8AC3E}">
        <p14:creationId xmlns:p14="http://schemas.microsoft.com/office/powerpoint/2010/main" val="1681610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715C8FB-3962-4CB1-8297-04FC555EA211}"/>
              </a:ext>
            </a:extLst>
          </p:cNvPr>
          <p:cNvSpPr>
            <a:spLocks noGrp="1"/>
          </p:cNvSpPr>
          <p:nvPr>
            <p:ph type="title"/>
          </p:nvPr>
        </p:nvSpPr>
        <p:spPr/>
        <p:txBody>
          <a:bodyPr/>
          <a:lstStyle/>
          <a:p>
            <a:r>
              <a:rPr lang="nb-NO" dirty="0"/>
              <a:t>Endringer i arbeidsmiljøloven</a:t>
            </a:r>
            <a:endParaRPr lang="en-US" dirty="0"/>
          </a:p>
        </p:txBody>
      </p:sp>
      <p:sp>
        <p:nvSpPr>
          <p:cNvPr id="3" name="Plassholder for innhold 2">
            <a:extLst>
              <a:ext uri="{FF2B5EF4-FFF2-40B4-BE49-F238E27FC236}">
                <a16:creationId xmlns:a16="http://schemas.microsoft.com/office/drawing/2014/main" id="{06F4477F-4423-4756-A319-B3B86051B2D6}"/>
              </a:ext>
            </a:extLst>
          </p:cNvPr>
          <p:cNvSpPr>
            <a:spLocks noGrp="1"/>
          </p:cNvSpPr>
          <p:nvPr>
            <p:ph idx="1"/>
          </p:nvPr>
        </p:nvSpPr>
        <p:spPr/>
        <p:txBody>
          <a:bodyPr/>
          <a:lstStyle/>
          <a:p>
            <a:r>
              <a:rPr lang="nb-NO" dirty="0"/>
              <a:t>Fra 1. juli 2015 ble aldersgrensen for stillingsvern hevet fra 70 år til 72 år</a:t>
            </a:r>
          </a:p>
          <a:p>
            <a:r>
              <a:rPr lang="nb-NO" dirty="0"/>
              <a:t>I Sysselsettingsutvalget uttalte alle partene, med unntak av YS og Akademikerne, at de ønsket en reduksjon tilbake til 70 år</a:t>
            </a:r>
          </a:p>
          <a:p>
            <a:r>
              <a:rPr lang="nb-NO" dirty="0"/>
              <a:t>Samtidig har det også vært en debatt om heving til 75 år</a:t>
            </a:r>
          </a:p>
          <a:p>
            <a:r>
              <a:rPr lang="nb-NO" dirty="0"/>
              <a:t>Endringen i 2015 gjaldt ikke stats- og kommuneansatte</a:t>
            </a:r>
          </a:p>
          <a:p>
            <a:r>
              <a:rPr lang="nb-NO" dirty="0"/>
              <a:t>Solberg-regjeringen fremmet rett før valget forslag om å heve den alminnelige aldersgrensen i staten til 72 år – Det er ikke sagt noe om dette i Hurdalsplattformen</a:t>
            </a:r>
          </a:p>
          <a:p>
            <a:endParaRPr lang="en-US" dirty="0"/>
          </a:p>
        </p:txBody>
      </p:sp>
    </p:spTree>
    <p:extLst>
      <p:ext uri="{BB962C8B-B14F-4D97-AF65-F5344CB8AC3E}">
        <p14:creationId xmlns:p14="http://schemas.microsoft.com/office/powerpoint/2010/main" val="39141108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85F0133-B861-40C5-AFF2-8AA72958BEFE}"/>
              </a:ext>
            </a:extLst>
          </p:cNvPr>
          <p:cNvSpPr>
            <a:spLocks noGrp="1"/>
          </p:cNvSpPr>
          <p:nvPr>
            <p:ph type="title"/>
          </p:nvPr>
        </p:nvSpPr>
        <p:spPr/>
        <p:txBody>
          <a:bodyPr/>
          <a:lstStyle/>
          <a:p>
            <a:r>
              <a:rPr lang="nb-NO" dirty="0"/>
              <a:t>Utviklingen videre</a:t>
            </a:r>
          </a:p>
        </p:txBody>
      </p:sp>
      <p:sp>
        <p:nvSpPr>
          <p:cNvPr id="3" name="Plassholder for innhold 2">
            <a:extLst>
              <a:ext uri="{FF2B5EF4-FFF2-40B4-BE49-F238E27FC236}">
                <a16:creationId xmlns:a16="http://schemas.microsoft.com/office/drawing/2014/main" id="{0BD6FE0F-FB9E-4CC5-8C1E-71E757876CA6}"/>
              </a:ext>
            </a:extLst>
          </p:cNvPr>
          <p:cNvSpPr>
            <a:spLocks noGrp="1"/>
          </p:cNvSpPr>
          <p:nvPr>
            <p:ph idx="1"/>
          </p:nvPr>
        </p:nvSpPr>
        <p:spPr>
          <a:xfrm>
            <a:off x="246186" y="1256400"/>
            <a:ext cx="8924191" cy="3330000"/>
          </a:xfrm>
        </p:spPr>
        <p:txBody>
          <a:bodyPr>
            <a:noAutofit/>
          </a:bodyPr>
          <a:lstStyle/>
          <a:p>
            <a:r>
              <a:rPr lang="nb-NO" sz="2700" dirty="0"/>
              <a:t>Ett felles pensjonssystem for hele arbeidslivet?</a:t>
            </a:r>
          </a:p>
          <a:p>
            <a:r>
              <a:rPr lang="nb-NO" sz="2700" dirty="0"/>
              <a:t>Endringer i påslagsmodellen?</a:t>
            </a:r>
          </a:p>
          <a:p>
            <a:r>
              <a:rPr lang="nb-NO" sz="2700" dirty="0"/>
              <a:t>Endringer i folketrygden av betydning?</a:t>
            </a:r>
          </a:p>
          <a:p>
            <a:r>
              <a:rPr lang="nb-NO" sz="2700" dirty="0"/>
              <a:t>Står særaldersgrensene for fall?</a:t>
            </a:r>
          </a:p>
          <a:p>
            <a:r>
              <a:rPr lang="nb-NO" sz="2700" dirty="0"/>
              <a:t>Heves øvre aldersgrense i offentlig sektor fra 70 år til 72 år?</a:t>
            </a:r>
          </a:p>
          <a:p>
            <a:r>
              <a:rPr lang="nb-NO" sz="2700" dirty="0"/>
              <a:t>Kommer det endringer i avkortingsreglene?</a:t>
            </a:r>
          </a:p>
        </p:txBody>
      </p:sp>
    </p:spTree>
    <p:extLst>
      <p:ext uri="{BB962C8B-B14F-4D97-AF65-F5344CB8AC3E}">
        <p14:creationId xmlns:p14="http://schemas.microsoft.com/office/powerpoint/2010/main" val="15003506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9704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19C8C0F-9F70-4B27-819E-76FFACECCD50}"/>
              </a:ext>
            </a:extLst>
          </p:cNvPr>
          <p:cNvSpPr>
            <a:spLocks noGrp="1"/>
          </p:cNvSpPr>
          <p:nvPr>
            <p:ph type="title"/>
          </p:nvPr>
        </p:nvSpPr>
        <p:spPr/>
        <p:txBody>
          <a:bodyPr>
            <a:normAutofit fontScale="90000"/>
          </a:bodyPr>
          <a:lstStyle/>
          <a:p>
            <a:r>
              <a:rPr lang="nb-NO" dirty="0"/>
              <a:t>Historisk utvikling – hvorfor aldersgrenser?</a:t>
            </a:r>
          </a:p>
        </p:txBody>
      </p:sp>
      <p:sp>
        <p:nvSpPr>
          <p:cNvPr id="3" name="Plassholder for innhold 2">
            <a:extLst>
              <a:ext uri="{FF2B5EF4-FFF2-40B4-BE49-F238E27FC236}">
                <a16:creationId xmlns:a16="http://schemas.microsoft.com/office/drawing/2014/main" id="{A49A28CE-5646-4724-BE05-F6D5E1BC6447}"/>
              </a:ext>
            </a:extLst>
          </p:cNvPr>
          <p:cNvSpPr>
            <a:spLocks noGrp="1"/>
          </p:cNvSpPr>
          <p:nvPr>
            <p:ph idx="1"/>
          </p:nvPr>
        </p:nvSpPr>
        <p:spPr/>
        <p:txBody>
          <a:bodyPr>
            <a:normAutofit lnSpcReduction="10000"/>
          </a:bodyPr>
          <a:lstStyle/>
          <a:p>
            <a:pPr marL="0" indent="0">
              <a:buNone/>
            </a:pPr>
            <a:r>
              <a:rPr lang="nb-NO" dirty="0"/>
              <a:t>Forut for etableringen av SPK var spørsmålet utredet flere ganger av Stortinget. Det var en utfordring at man ikke hadde aldersgrenser for statens tjenestemenn, noe Pensjonskomiteen av 1897 uttalte slik:</a:t>
            </a:r>
          </a:p>
          <a:p>
            <a:pPr marL="0" indent="0">
              <a:buNone/>
            </a:pPr>
            <a:r>
              <a:rPr lang="nb-NO" dirty="0"/>
              <a:t>Komiteen pekte på </a:t>
            </a:r>
            <a:r>
              <a:rPr lang="nb-NO" i="1" dirty="0"/>
              <a:t>«det bekjente faktum at det utenfor de i pensjonslistene oppførte er en del tjenestemenn som kan regnes jevngode med pensjonister, idet alderen har minsket kreftene, sløvet evnene og nedsatt vitaliteten, slik at disse menn således på en måte pensjonerer seg selv med embetets inntekt».</a:t>
            </a:r>
          </a:p>
          <a:p>
            <a:pPr marL="0" indent="0">
              <a:buNone/>
            </a:pPr>
            <a:r>
              <a:rPr lang="nb-NO" dirty="0"/>
              <a:t>Komiteen omtaler dette som illegitim selvpensjonering ved </a:t>
            </a:r>
            <a:r>
              <a:rPr lang="nb-NO" i="1" dirty="0"/>
              <a:t>«Oldingers </a:t>
            </a:r>
            <a:r>
              <a:rPr lang="nb-NO" i="1" dirty="0" err="1"/>
              <a:t>Oversidden</a:t>
            </a:r>
            <a:r>
              <a:rPr lang="nb-NO" i="1" dirty="0"/>
              <a:t> i Stillinger som </a:t>
            </a:r>
            <a:r>
              <a:rPr lang="nb-NO" i="1" dirty="0" err="1"/>
              <a:t>kræver</a:t>
            </a:r>
            <a:r>
              <a:rPr lang="nb-NO" i="1" dirty="0"/>
              <a:t> </a:t>
            </a:r>
            <a:r>
              <a:rPr lang="nb-NO" i="1" dirty="0" err="1"/>
              <a:t>fuld</a:t>
            </a:r>
            <a:r>
              <a:rPr lang="nb-NO" i="1" dirty="0"/>
              <a:t> Livskraft av sine </a:t>
            </a:r>
            <a:r>
              <a:rPr lang="nb-NO" i="1" dirty="0" err="1"/>
              <a:t>Indehavere</a:t>
            </a:r>
            <a:r>
              <a:rPr lang="nb-NO" i="1" dirty="0"/>
              <a:t>».</a:t>
            </a:r>
          </a:p>
        </p:txBody>
      </p:sp>
    </p:spTree>
    <p:extLst>
      <p:ext uri="{BB962C8B-B14F-4D97-AF65-F5344CB8AC3E}">
        <p14:creationId xmlns:p14="http://schemas.microsoft.com/office/powerpoint/2010/main" val="423305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B1B0D79-0844-44F2-9818-7B644285E33A}"/>
              </a:ext>
            </a:extLst>
          </p:cNvPr>
          <p:cNvSpPr>
            <a:spLocks noGrp="1"/>
          </p:cNvSpPr>
          <p:nvPr>
            <p:ph type="title"/>
          </p:nvPr>
        </p:nvSpPr>
        <p:spPr/>
        <p:txBody>
          <a:bodyPr/>
          <a:lstStyle/>
          <a:p>
            <a:r>
              <a:rPr lang="nb-NO" dirty="0"/>
              <a:t>Historisk utvikling</a:t>
            </a:r>
          </a:p>
        </p:txBody>
      </p:sp>
      <p:sp>
        <p:nvSpPr>
          <p:cNvPr id="3" name="Plassholder for innhold 2">
            <a:extLst>
              <a:ext uri="{FF2B5EF4-FFF2-40B4-BE49-F238E27FC236}">
                <a16:creationId xmlns:a16="http://schemas.microsoft.com/office/drawing/2014/main" id="{F9383C65-FFC1-4BFD-9EFD-2AE7B875A881}"/>
              </a:ext>
            </a:extLst>
          </p:cNvPr>
          <p:cNvSpPr>
            <a:spLocks noGrp="1"/>
          </p:cNvSpPr>
          <p:nvPr>
            <p:ph idx="1"/>
          </p:nvPr>
        </p:nvSpPr>
        <p:spPr>
          <a:xfrm>
            <a:off x="123092" y="1256399"/>
            <a:ext cx="8783516" cy="3635101"/>
          </a:xfrm>
        </p:spPr>
        <p:txBody>
          <a:bodyPr>
            <a:normAutofit fontScale="77500" lnSpcReduction="20000"/>
          </a:bodyPr>
          <a:lstStyle/>
          <a:p>
            <a:r>
              <a:rPr lang="nb-NO" dirty="0"/>
              <a:t>Før 1917 ble pensjon for statens tjenestemenn (og det var menn) tildelt av Stortinget etter søknad som ble bedømt ut fra skjønns- og behovsmessige kriterier</a:t>
            </a:r>
          </a:p>
          <a:p>
            <a:r>
              <a:rPr lang="nb-NO" dirty="0"/>
              <a:t>Enkene derimot var ivaretatt allerede fra 1814</a:t>
            </a:r>
          </a:p>
          <a:p>
            <a:r>
              <a:rPr lang="nb-NO" dirty="0"/>
              <a:t>Statens Pensjonskasse (SPK) etablert i 1917</a:t>
            </a:r>
          </a:p>
          <a:p>
            <a:pPr lvl="1"/>
            <a:r>
              <a:rPr lang="nb-NO" dirty="0"/>
              <a:t>Aldergrensene var 70 år for menn og 65 år for kvinner (kvinnenes lavere aldersgrense var omstridt)</a:t>
            </a:r>
          </a:p>
          <a:p>
            <a:pPr lvl="1"/>
            <a:r>
              <a:rPr lang="nb-NO" dirty="0"/>
              <a:t>Aldersgrensen for kvinner ble først hevet til 70 år i 1957</a:t>
            </a:r>
          </a:p>
          <a:p>
            <a:pPr lvl="1"/>
            <a:r>
              <a:rPr lang="nb-NO" dirty="0"/>
              <a:t>85 års </a:t>
            </a:r>
            <a:r>
              <a:rPr lang="nb-NO" dirty="0">
                <a:latin typeface="+mj-lt"/>
              </a:rPr>
              <a:t>regelen kom allerede fra 1921 – da som mulighet til å få pensjon 5 år før aldersgrensen forutsatt alder + tjeneste 85 år eller mer. Fra 1949 3 år før aldersgrensen</a:t>
            </a:r>
          </a:p>
          <a:p>
            <a:pPr marL="180975" lvl="1" indent="0">
              <a:buNone/>
            </a:pPr>
            <a:endParaRPr lang="nb-NO" sz="2100" dirty="0"/>
          </a:p>
          <a:p>
            <a:pPr marL="0" lvl="1" indent="0">
              <a:buNone/>
            </a:pPr>
            <a:r>
              <a:rPr lang="nb-NO" sz="2100" dirty="0">
                <a:solidFill>
                  <a:srgbClr val="000000"/>
                </a:solidFill>
                <a:effectLst/>
                <a:ea typeface="Calibri" panose="020F0502020204030204" pitchFamily="34" charset="0"/>
                <a:cs typeface="Trebuchet MS" panose="020B0603020202020204" pitchFamily="34" charset="0"/>
              </a:rPr>
              <a:t>Ved etableringen av Statens Pensjonskasse i 1917 var det sentralt å få tydelige aldersgrenser for stillingene. For staten var det etter hvert blitt problematisk at det ikke var klare aldersgrenser. Videre var det viktig å innføre</a:t>
            </a:r>
            <a:r>
              <a:rPr lang="nb-NO" sz="2100" dirty="0"/>
              <a:t> en ordning med pliktig fratreden</a:t>
            </a:r>
          </a:p>
          <a:p>
            <a:pPr marL="0" lvl="1" indent="0">
              <a:buNone/>
            </a:pPr>
            <a:endParaRPr lang="nb-NO" sz="2100" dirty="0"/>
          </a:p>
          <a:p>
            <a:pPr marL="0" lvl="1" indent="0">
              <a:buNone/>
            </a:pPr>
            <a:r>
              <a:rPr lang="nb-NO" sz="2100" dirty="0"/>
              <a:t>Før 1917 var det egne ordninger for bl.a. Hæren og jernbanen. Statsbanenes pensjonskasse ble først fusjonert med SPK i 1974 – og nå har Vy AS og de andre tog-selskapene privat innskuddspensjon (med unntak av en lukket ordning i SPK for eldre ansatte i Vy AS) </a:t>
            </a:r>
          </a:p>
        </p:txBody>
      </p:sp>
    </p:spTree>
    <p:extLst>
      <p:ext uri="{BB962C8B-B14F-4D97-AF65-F5344CB8AC3E}">
        <p14:creationId xmlns:p14="http://schemas.microsoft.com/office/powerpoint/2010/main" val="1671986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25F1545-F1A0-4C20-AA9A-F07008FE83DA}"/>
              </a:ext>
            </a:extLst>
          </p:cNvPr>
          <p:cNvSpPr>
            <a:spLocks noGrp="1"/>
          </p:cNvSpPr>
          <p:nvPr>
            <p:ph type="title"/>
          </p:nvPr>
        </p:nvSpPr>
        <p:spPr/>
        <p:txBody>
          <a:bodyPr/>
          <a:lstStyle/>
          <a:p>
            <a:r>
              <a:rPr lang="nb-NO" dirty="0"/>
              <a:t>Begrepsavklaring</a:t>
            </a:r>
            <a:endParaRPr lang="en-US" dirty="0"/>
          </a:p>
        </p:txBody>
      </p:sp>
      <p:sp>
        <p:nvSpPr>
          <p:cNvPr id="3" name="Plassholder for innhold 2">
            <a:extLst>
              <a:ext uri="{FF2B5EF4-FFF2-40B4-BE49-F238E27FC236}">
                <a16:creationId xmlns:a16="http://schemas.microsoft.com/office/drawing/2014/main" id="{92AAE705-0F52-4D2B-9FDB-D5C34EAA10BF}"/>
              </a:ext>
            </a:extLst>
          </p:cNvPr>
          <p:cNvSpPr>
            <a:spLocks noGrp="1"/>
          </p:cNvSpPr>
          <p:nvPr>
            <p:ph idx="1"/>
          </p:nvPr>
        </p:nvSpPr>
        <p:spPr>
          <a:xfrm>
            <a:off x="359664" y="1256400"/>
            <a:ext cx="8564880" cy="3330000"/>
          </a:xfrm>
        </p:spPr>
        <p:txBody>
          <a:bodyPr/>
          <a:lstStyle/>
          <a:p>
            <a:r>
              <a:rPr lang="nb-NO" dirty="0"/>
              <a:t>Aldersgrense = alder for pliktig fratreden</a:t>
            </a:r>
          </a:p>
          <a:p>
            <a:r>
              <a:rPr lang="nb-NO" dirty="0"/>
              <a:t>Særaldersgrense = alder for pliktig fratreden fra stilling med lavere aldersgrense</a:t>
            </a:r>
          </a:p>
          <a:p>
            <a:r>
              <a:rPr lang="nb-NO" dirty="0"/>
              <a:t>Pensjonsalder = tidspunkt for tidligste rett til alderspensjon</a:t>
            </a:r>
          </a:p>
          <a:p>
            <a:r>
              <a:rPr lang="nb-NO" dirty="0"/>
              <a:t>Pensjoneringsalder = Gjennomsnittlig tidspunkt for uttak av alderspensjon</a:t>
            </a:r>
          </a:p>
          <a:p>
            <a:r>
              <a:rPr lang="nb-NO" dirty="0"/>
              <a:t>Aldersgrense AML (gjelder ikke i staten og kommunene) = ikke en aldersgrense som gir pliktig fratreden, men en opphevelse av stillingsvernet</a:t>
            </a:r>
            <a:endParaRPr lang="en-US" dirty="0"/>
          </a:p>
        </p:txBody>
      </p:sp>
    </p:spTree>
    <p:extLst>
      <p:ext uri="{BB962C8B-B14F-4D97-AF65-F5344CB8AC3E}">
        <p14:creationId xmlns:p14="http://schemas.microsoft.com/office/powerpoint/2010/main" val="65516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DCBD861-D541-426B-8421-B296A8503282}"/>
              </a:ext>
            </a:extLst>
          </p:cNvPr>
          <p:cNvSpPr>
            <a:spLocks noGrp="1"/>
          </p:cNvSpPr>
          <p:nvPr>
            <p:ph type="title"/>
          </p:nvPr>
        </p:nvSpPr>
        <p:spPr/>
        <p:txBody>
          <a:bodyPr/>
          <a:lstStyle/>
          <a:p>
            <a:r>
              <a:rPr lang="nb-NO" dirty="0"/>
              <a:t>Formell regulering aldersgrenser</a:t>
            </a:r>
          </a:p>
        </p:txBody>
      </p:sp>
      <p:sp>
        <p:nvSpPr>
          <p:cNvPr id="6" name="TekstSylinder 5">
            <a:extLst>
              <a:ext uri="{FF2B5EF4-FFF2-40B4-BE49-F238E27FC236}">
                <a16:creationId xmlns:a16="http://schemas.microsoft.com/office/drawing/2014/main" id="{F9FD93B1-064B-4427-8155-37D5B3D9473A}"/>
              </a:ext>
            </a:extLst>
          </p:cNvPr>
          <p:cNvSpPr txBox="1"/>
          <p:nvPr/>
        </p:nvSpPr>
        <p:spPr>
          <a:xfrm>
            <a:off x="211014" y="1143000"/>
            <a:ext cx="8774489" cy="1938992"/>
          </a:xfrm>
          <a:prstGeom prst="rect">
            <a:avLst/>
          </a:prstGeom>
          <a:noFill/>
        </p:spPr>
        <p:txBody>
          <a:bodyPr wrap="square" rtlCol="0">
            <a:spAutoFit/>
          </a:bodyPr>
          <a:lstStyle/>
          <a:p>
            <a:r>
              <a:rPr lang="nb-NO" sz="2400" dirty="0"/>
              <a:t>Staten (SPK): Aldersgrenseloven av 1956</a:t>
            </a:r>
          </a:p>
          <a:p>
            <a:r>
              <a:rPr lang="nb-NO" sz="2400" dirty="0"/>
              <a:t>Kommunesektoren: Tariffregulert innenfor rammene av «Overføringsavtalen»</a:t>
            </a:r>
          </a:p>
          <a:p>
            <a:endParaRPr lang="nb-NO" sz="2400" dirty="0"/>
          </a:p>
          <a:p>
            <a:r>
              <a:rPr lang="nb-NO" sz="2400" dirty="0"/>
              <a:t>Regulering i særlov: Sykepleierpensjonsloven og Operapensjonsloven</a:t>
            </a:r>
          </a:p>
        </p:txBody>
      </p:sp>
    </p:spTree>
    <p:extLst>
      <p:ext uri="{BB962C8B-B14F-4D97-AF65-F5344CB8AC3E}">
        <p14:creationId xmlns:p14="http://schemas.microsoft.com/office/powerpoint/2010/main" val="2397450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8468372-AB2B-4877-9C9F-B15A0DDE682B}"/>
              </a:ext>
            </a:extLst>
          </p:cNvPr>
          <p:cNvSpPr>
            <a:spLocks noGrp="1"/>
          </p:cNvSpPr>
          <p:nvPr>
            <p:ph type="title"/>
          </p:nvPr>
        </p:nvSpPr>
        <p:spPr>
          <a:xfrm>
            <a:off x="70338" y="252000"/>
            <a:ext cx="7072062" cy="645454"/>
          </a:xfrm>
        </p:spPr>
        <p:txBody>
          <a:bodyPr/>
          <a:lstStyle/>
          <a:p>
            <a:r>
              <a:rPr lang="nb-NO" dirty="0"/>
              <a:t>KS</a:t>
            </a:r>
          </a:p>
        </p:txBody>
      </p:sp>
      <p:sp>
        <p:nvSpPr>
          <p:cNvPr id="3" name="Plassholder for innhold 2">
            <a:extLst>
              <a:ext uri="{FF2B5EF4-FFF2-40B4-BE49-F238E27FC236}">
                <a16:creationId xmlns:a16="http://schemas.microsoft.com/office/drawing/2014/main" id="{485D7BBE-08DC-4A18-9F41-9A6881761717}"/>
              </a:ext>
            </a:extLst>
          </p:cNvPr>
          <p:cNvSpPr>
            <a:spLocks noGrp="1"/>
          </p:cNvSpPr>
          <p:nvPr>
            <p:ph idx="1"/>
          </p:nvPr>
        </p:nvSpPr>
        <p:spPr>
          <a:xfrm>
            <a:off x="70338" y="1072661"/>
            <a:ext cx="8950570" cy="3921369"/>
          </a:xfrm>
        </p:spPr>
        <p:txBody>
          <a:bodyPr>
            <a:normAutofit fontScale="92500" lnSpcReduction="10000"/>
          </a:bodyPr>
          <a:lstStyle/>
          <a:p>
            <a:pPr marL="0" indent="0">
              <a:buNone/>
            </a:pPr>
            <a:r>
              <a:rPr lang="nb-NO" dirty="0"/>
              <a:t>Regulert i sentral generell særavtale (SGS 2020):</a:t>
            </a:r>
          </a:p>
          <a:p>
            <a:pPr marL="0" indent="0">
              <a:buNone/>
            </a:pPr>
            <a:endParaRPr lang="nb-NO" dirty="0"/>
          </a:p>
          <a:p>
            <a:pPr marL="0" indent="0">
              <a:buNone/>
            </a:pPr>
            <a:r>
              <a:rPr lang="nb-NO" i="1" dirty="0"/>
              <a:t>§ 6-1 Aldersgrense</a:t>
            </a:r>
          </a:p>
          <a:p>
            <a:pPr marL="0" indent="0">
              <a:buNone/>
            </a:pPr>
            <a:r>
              <a:rPr lang="nb-NO" sz="1900" i="1" dirty="0"/>
              <a:t>Fastsettelse  av  aldersgrenser og  regler  om  rett  til å  ta  ut  alderspensjon  før  nådd  aldersgrense  skal følge  de  samme  prinsipper som  gjelder  i  Statens  pensjonskasse.  Pensjonskontorets  styre foretar nødvendige  tilpasninger til  kommunal sektor,  jf.  §  12-1.</a:t>
            </a:r>
          </a:p>
          <a:p>
            <a:pPr marL="0" indent="0">
              <a:buNone/>
            </a:pPr>
            <a:r>
              <a:rPr lang="nb-NO" sz="1900" i="1" dirty="0"/>
              <a:t>Dagens  særaldersgrenser  opprettholdes  uendret,  jf.  første  ledd.</a:t>
            </a:r>
          </a:p>
          <a:p>
            <a:pPr marL="0" indent="0">
              <a:buNone/>
            </a:pPr>
            <a:r>
              <a:rPr lang="nb-NO" sz="1900" i="1" dirty="0"/>
              <a:t>Aldersgrensen  er 70  år,  eller den  aldersgrense  som  til  enhver  tid  gjelder  i staten  for tilsvarende stilling  dersom  særaldersgrensen  i staten  er  65  år eller  lavere.  I  tvilstilfelle,  eller hvis  det  ikke er tilsvarende  stilling  i staten,  kan  tariffpartene  fastsette  aldersgrense  for  stillingen.</a:t>
            </a:r>
          </a:p>
          <a:p>
            <a:pPr marL="0" indent="0">
              <a:buNone/>
            </a:pPr>
            <a:r>
              <a:rPr lang="nb-NO" sz="1900" i="1" dirty="0"/>
              <a:t>For arbeidstakere  som  har  forskjellige  funksjoner  eller  stillinger hos  samme  arbeidsgiver er det hovedfunksjonen  som  avgjør  hvilken  aldersgrense  vedkommende  skal ha. </a:t>
            </a:r>
          </a:p>
        </p:txBody>
      </p:sp>
    </p:spTree>
    <p:extLst>
      <p:ext uri="{BB962C8B-B14F-4D97-AF65-F5344CB8AC3E}">
        <p14:creationId xmlns:p14="http://schemas.microsoft.com/office/powerpoint/2010/main" val="3141363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E19F720-2045-47F1-9760-4FA943302AD3}"/>
              </a:ext>
            </a:extLst>
          </p:cNvPr>
          <p:cNvSpPr>
            <a:spLocks noGrp="1"/>
          </p:cNvSpPr>
          <p:nvPr>
            <p:ph type="title"/>
          </p:nvPr>
        </p:nvSpPr>
        <p:spPr/>
        <p:txBody>
          <a:bodyPr/>
          <a:lstStyle/>
          <a:p>
            <a:r>
              <a:rPr lang="nb-NO" dirty="0"/>
              <a:t>Overføringsavtalen § 19 første ledd</a:t>
            </a:r>
          </a:p>
        </p:txBody>
      </p:sp>
      <p:sp>
        <p:nvSpPr>
          <p:cNvPr id="3" name="Plassholder for innhold 2">
            <a:extLst>
              <a:ext uri="{FF2B5EF4-FFF2-40B4-BE49-F238E27FC236}">
                <a16:creationId xmlns:a16="http://schemas.microsoft.com/office/drawing/2014/main" id="{4E9A9743-F0E8-46BD-957E-61DED12D0402}"/>
              </a:ext>
            </a:extLst>
          </p:cNvPr>
          <p:cNvSpPr>
            <a:spLocks noGrp="1"/>
          </p:cNvSpPr>
          <p:nvPr>
            <p:ph idx="1"/>
          </p:nvPr>
        </p:nvSpPr>
        <p:spPr>
          <a:xfrm>
            <a:off x="457200" y="1256400"/>
            <a:ext cx="8229600" cy="1768154"/>
          </a:xfrm>
        </p:spPr>
        <p:txBody>
          <a:bodyPr/>
          <a:lstStyle/>
          <a:p>
            <a:pPr marL="0" indent="0">
              <a:buNone/>
            </a:pPr>
            <a:r>
              <a:rPr lang="nb-NO" i="1" dirty="0"/>
              <a:t>Det er en forutsetning for Overføringsavtalen at avtalepartene så langt som mulig har de samme pensjonsbestemmelsene i pensjonsordningene, herunder snarest mulig gjennomfører tilsvarende endringer av pensjonsbestemmelsene som dem som er og blir foretatt i lov om Statens pensjonskasse.</a:t>
            </a:r>
          </a:p>
        </p:txBody>
      </p:sp>
    </p:spTree>
    <p:extLst>
      <p:ext uri="{BB962C8B-B14F-4D97-AF65-F5344CB8AC3E}">
        <p14:creationId xmlns:p14="http://schemas.microsoft.com/office/powerpoint/2010/main" val="1106232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B1B0D79-0844-44F2-9818-7B644285E33A}"/>
              </a:ext>
            </a:extLst>
          </p:cNvPr>
          <p:cNvSpPr>
            <a:spLocks noGrp="1"/>
          </p:cNvSpPr>
          <p:nvPr>
            <p:ph type="title"/>
          </p:nvPr>
        </p:nvSpPr>
        <p:spPr/>
        <p:txBody>
          <a:bodyPr/>
          <a:lstStyle/>
          <a:p>
            <a:r>
              <a:rPr lang="nb-NO" dirty="0"/>
              <a:t>Spesielt om særaldersgrenser</a:t>
            </a:r>
          </a:p>
        </p:txBody>
      </p:sp>
      <p:sp>
        <p:nvSpPr>
          <p:cNvPr id="3" name="Plassholder for innhold 2">
            <a:extLst>
              <a:ext uri="{FF2B5EF4-FFF2-40B4-BE49-F238E27FC236}">
                <a16:creationId xmlns:a16="http://schemas.microsoft.com/office/drawing/2014/main" id="{F9383C65-FFC1-4BFD-9EFD-2AE7B875A881}"/>
              </a:ext>
            </a:extLst>
          </p:cNvPr>
          <p:cNvSpPr>
            <a:spLocks noGrp="1"/>
          </p:cNvSpPr>
          <p:nvPr>
            <p:ph idx="1"/>
          </p:nvPr>
        </p:nvSpPr>
        <p:spPr>
          <a:xfrm>
            <a:off x="201168" y="1256399"/>
            <a:ext cx="8485632" cy="3486681"/>
          </a:xfrm>
        </p:spPr>
        <p:txBody>
          <a:bodyPr>
            <a:normAutofit/>
          </a:bodyPr>
          <a:lstStyle/>
          <a:p>
            <a:pPr marL="0" indent="0">
              <a:buNone/>
            </a:pPr>
            <a:r>
              <a:rPr lang="nb-NO" dirty="0"/>
              <a:t>Det var tidlig også særaldersgrenser. Dette gjaldt bl.a. politikonstabler (55 år) og ansatte i hæren. Fra 1885 hadde sersjanter en aldersgrense på 52 år og høyere underoffiserer 60 år</a:t>
            </a:r>
          </a:p>
          <a:p>
            <a:pPr marL="0" indent="0">
              <a:buNone/>
            </a:pPr>
            <a:r>
              <a:rPr lang="nb-NO" dirty="0"/>
              <a:t>Jordmødrene hadde fra 1898 en lovfestet aldersgrense på 65 år, mens f.eks. telegrafistinner fikk en aldersgrense på 55 år fra 1917</a:t>
            </a:r>
          </a:p>
        </p:txBody>
      </p:sp>
    </p:spTree>
    <p:extLst>
      <p:ext uri="{BB962C8B-B14F-4D97-AF65-F5344CB8AC3E}">
        <p14:creationId xmlns:p14="http://schemas.microsoft.com/office/powerpoint/2010/main" val="1390628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B790499-A464-4AC3-B3CD-5B0E71E86123}"/>
              </a:ext>
            </a:extLst>
          </p:cNvPr>
          <p:cNvSpPr>
            <a:spLocks noGrp="1"/>
          </p:cNvSpPr>
          <p:nvPr>
            <p:ph type="title"/>
          </p:nvPr>
        </p:nvSpPr>
        <p:spPr/>
        <p:txBody>
          <a:bodyPr/>
          <a:lstStyle/>
          <a:p>
            <a:r>
              <a:rPr lang="nb-NO" dirty="0"/>
              <a:t>To grunnlag for lavere aldersgrense</a:t>
            </a:r>
          </a:p>
        </p:txBody>
      </p:sp>
      <p:sp>
        <p:nvSpPr>
          <p:cNvPr id="11" name="TekstSylinder 10">
            <a:extLst>
              <a:ext uri="{FF2B5EF4-FFF2-40B4-BE49-F238E27FC236}">
                <a16:creationId xmlns:a16="http://schemas.microsoft.com/office/drawing/2014/main" id="{54459E83-0FB5-437B-9A66-3F13F85D68C6}"/>
              </a:ext>
            </a:extLst>
          </p:cNvPr>
          <p:cNvSpPr txBox="1"/>
          <p:nvPr/>
        </p:nvSpPr>
        <p:spPr>
          <a:xfrm>
            <a:off x="93669" y="1358136"/>
            <a:ext cx="8619508" cy="3416320"/>
          </a:xfrm>
          <a:prstGeom prst="rect">
            <a:avLst/>
          </a:prstGeom>
          <a:noFill/>
        </p:spPr>
        <p:txBody>
          <a:bodyPr wrap="square">
            <a:spAutoFit/>
          </a:bodyPr>
          <a:lstStyle/>
          <a:p>
            <a:r>
              <a:rPr lang="nb-NO" b="1" dirty="0"/>
              <a:t>Aldersgrenselovens § 2</a:t>
            </a:r>
          </a:p>
          <a:p>
            <a:r>
              <a:rPr lang="nb-NO" dirty="0"/>
              <a:t>Den alminnelige aldersgrense er 70 år. Det kan fastsettes lavere aldersgrense for stillinger hvor:</a:t>
            </a:r>
          </a:p>
          <a:p>
            <a:pPr marL="342900" indent="-342900"/>
            <a:r>
              <a:rPr lang="nb-NO" dirty="0"/>
              <a:t>a.	Tjenesten medfører </a:t>
            </a:r>
            <a:r>
              <a:rPr lang="nb-NO" b="1" dirty="0"/>
              <a:t>uvanlig fysisk eller psykisk belastning </a:t>
            </a:r>
            <a:r>
              <a:rPr lang="nb-NO" dirty="0"/>
              <a:t>på tjenestemennene slik at de normalt ikke makter å skjøtte arbeidet forsvarlig til fylte 70 år.</a:t>
            </a:r>
          </a:p>
          <a:p>
            <a:pPr marL="342900" indent="-342900">
              <a:buAutoNum type="alphaLcPeriod" startAt="2"/>
            </a:pPr>
            <a:r>
              <a:rPr lang="nb-NO" dirty="0"/>
              <a:t>Tjenesten stiller </a:t>
            </a:r>
            <a:r>
              <a:rPr lang="nb-NO" b="1" dirty="0"/>
              <a:t>spesielle krav til fysiske eller psykiske egenskaper</a:t>
            </a:r>
            <a:r>
              <a:rPr lang="nb-NO" dirty="0"/>
              <a:t>, som normalt blir sterkere svekket før fylte 70 år enn det en forsvarlig utføring av tjenesten tilsier.</a:t>
            </a:r>
          </a:p>
          <a:p>
            <a:pPr marL="342900" indent="-342900">
              <a:buAutoNum type="alphaLcPeriod" startAt="2"/>
            </a:pPr>
            <a:endParaRPr lang="nb-NO" dirty="0"/>
          </a:p>
          <a:p>
            <a:r>
              <a:rPr lang="nb-NO" dirty="0"/>
              <a:t>De lavere aldersgrenser kan være 65, 63 og 60 år.</a:t>
            </a:r>
          </a:p>
          <a:p>
            <a:endParaRPr lang="nb-NO" dirty="0"/>
          </a:p>
          <a:p>
            <a:r>
              <a:rPr lang="nb-NO" dirty="0"/>
              <a:t>2a f.eks. renholder, sykepleier og omsorgsarbeider</a:t>
            </a:r>
          </a:p>
          <a:p>
            <a:r>
              <a:rPr lang="nb-NO" dirty="0"/>
              <a:t>2b f.eks. politi, ambulanse og brann</a:t>
            </a:r>
          </a:p>
        </p:txBody>
      </p:sp>
    </p:spTree>
    <p:extLst>
      <p:ext uri="{BB962C8B-B14F-4D97-AF65-F5344CB8AC3E}">
        <p14:creationId xmlns:p14="http://schemas.microsoft.com/office/powerpoint/2010/main" val="436123713"/>
      </p:ext>
    </p:extLst>
  </p:cSld>
  <p:clrMapOvr>
    <a:masterClrMapping/>
  </p:clrMapOvr>
</p:sld>
</file>

<file path=ppt/theme/theme1.xml><?xml version="1.0" encoding="utf-8"?>
<a:theme xmlns:a="http://schemas.openxmlformats.org/drawingml/2006/main" name="Blaa Spekter 16x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Blaa Spekter 16x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Blaa Spekter 16x9</Template>
  <TotalTime>0</TotalTime>
  <Words>1472</Words>
  <Application>Microsoft Office PowerPoint</Application>
  <PresentationFormat>Skjermfremvisning (16:9)</PresentationFormat>
  <Paragraphs>117</Paragraphs>
  <Slides>16</Slides>
  <Notes>16</Notes>
  <HiddenSlides>0</HiddenSlides>
  <MMClips>0</MMClips>
  <ScaleCrop>false</ScaleCrop>
  <HeadingPairs>
    <vt:vector size="6" baseType="variant">
      <vt:variant>
        <vt:lpstr>Brukte skrifter</vt:lpstr>
      </vt:variant>
      <vt:variant>
        <vt:i4>3</vt:i4>
      </vt:variant>
      <vt:variant>
        <vt:lpstr>Tema</vt:lpstr>
      </vt:variant>
      <vt:variant>
        <vt:i4>2</vt:i4>
      </vt:variant>
      <vt:variant>
        <vt:lpstr>Lysbildetitler</vt:lpstr>
      </vt:variant>
      <vt:variant>
        <vt:i4>16</vt:i4>
      </vt:variant>
    </vt:vector>
  </HeadingPair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2021-10-22T09:53:00Z</dcterms:created>
  <dcterms:modified xsi:type="dcterms:W3CDTF">2021-10-22T09:53:00Z</dcterms:modified>
</cp:coreProperties>
</file>