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868" r:id="rId5"/>
    <p:sldId id="833" r:id="rId6"/>
    <p:sldId id="319" r:id="rId7"/>
    <p:sldId id="874" r:id="rId8"/>
    <p:sldId id="840" r:id="rId9"/>
    <p:sldId id="754" r:id="rId10"/>
    <p:sldId id="881" r:id="rId11"/>
    <p:sldId id="875" r:id="rId12"/>
    <p:sldId id="265" r:id="rId13"/>
    <p:sldId id="321" r:id="rId14"/>
    <p:sldId id="842" r:id="rId15"/>
    <p:sldId id="838" r:id="rId16"/>
    <p:sldId id="846" r:id="rId17"/>
    <p:sldId id="887" r:id="rId18"/>
    <p:sldId id="848" r:id="rId19"/>
    <p:sldId id="878" r:id="rId20"/>
    <p:sldId id="861" r:id="rId21"/>
    <p:sldId id="855" r:id="rId22"/>
    <p:sldId id="862" r:id="rId23"/>
    <p:sldId id="863" r:id="rId24"/>
    <p:sldId id="877" r:id="rId25"/>
    <p:sldId id="843" r:id="rId26"/>
    <p:sldId id="871" r:id="rId27"/>
    <p:sldId id="879" r:id="rId28"/>
    <p:sldId id="850" r:id="rId29"/>
    <p:sldId id="847" r:id="rId30"/>
    <p:sldId id="880" r:id="rId31"/>
    <p:sldId id="852" r:id="rId32"/>
    <p:sldId id="865" r:id="rId33"/>
    <p:sldId id="883" r:id="rId34"/>
    <p:sldId id="885" r:id="rId35"/>
    <p:sldId id="866" r:id="rId36"/>
    <p:sldId id="769" r:id="rId37"/>
    <p:sldId id="804" r:id="rId38"/>
    <p:sldId id="882" r:id="rId39"/>
    <p:sldId id="870" r:id="rId40"/>
    <p:sldId id="888" r:id="rId41"/>
    <p:sldId id="867" r:id="rId42"/>
    <p:sldId id="872" r:id="rId43"/>
    <p:sldId id="886" r:id="rId44"/>
    <p:sldId id="869" r:id="rId45"/>
    <p:sldId id="857" r:id="rId46"/>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4" autoAdjust="0"/>
    <p:restoredTop sz="92009" autoAdjust="0"/>
  </p:normalViewPr>
  <p:slideViewPr>
    <p:cSldViewPr snapToGrid="0">
      <p:cViewPr varScale="1">
        <p:scale>
          <a:sx n="87" d="100"/>
          <a:sy n="87" d="100"/>
        </p:scale>
        <p:origin x="240" y="7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'Ark1'!$B$1</c:f>
              <c:strCache>
                <c:ptCount val="1"/>
                <c:pt idx="0">
                  <c:v>0 - 14</c:v>
                </c:pt>
              </c:strCache>
            </c:strRef>
          </c:tx>
          <c:spPr>
            <a:solidFill>
              <a:schemeClr val="accent1"/>
            </a:solidFill>
            <a:ln>
              <a:noFill/>
            </a:ln>
            <a:effectLst/>
          </c:spPr>
          <c:cat>
            <c:numRef>
              <c:f>'Ark1'!$A$2:$A$256</c:f>
              <c:numCache>
                <c:formatCode>General</c:formatCode>
                <c:ptCount val="255"/>
                <c:pt idx="0">
                  <c:v>1846</c:v>
                </c:pt>
                <c:pt idx="1">
                  <c:v>1847</c:v>
                </c:pt>
                <c:pt idx="2">
                  <c:v>1848</c:v>
                </c:pt>
                <c:pt idx="3">
                  <c:v>1849</c:v>
                </c:pt>
                <c:pt idx="4">
                  <c:v>1850</c:v>
                </c:pt>
                <c:pt idx="5">
                  <c:v>1851</c:v>
                </c:pt>
                <c:pt idx="6">
                  <c:v>1852</c:v>
                </c:pt>
                <c:pt idx="7">
                  <c:v>1853</c:v>
                </c:pt>
                <c:pt idx="8">
                  <c:v>1854</c:v>
                </c:pt>
                <c:pt idx="9">
                  <c:v>1855</c:v>
                </c:pt>
                <c:pt idx="10">
                  <c:v>1856</c:v>
                </c:pt>
                <c:pt idx="11">
                  <c:v>1857</c:v>
                </c:pt>
                <c:pt idx="12">
                  <c:v>1858</c:v>
                </c:pt>
                <c:pt idx="13">
                  <c:v>1859</c:v>
                </c:pt>
                <c:pt idx="14">
                  <c:v>1860</c:v>
                </c:pt>
                <c:pt idx="15">
                  <c:v>1861</c:v>
                </c:pt>
                <c:pt idx="16">
                  <c:v>1862</c:v>
                </c:pt>
                <c:pt idx="17">
                  <c:v>1863</c:v>
                </c:pt>
                <c:pt idx="18">
                  <c:v>1864</c:v>
                </c:pt>
                <c:pt idx="19">
                  <c:v>1865</c:v>
                </c:pt>
                <c:pt idx="20">
                  <c:v>1866</c:v>
                </c:pt>
                <c:pt idx="21">
                  <c:v>1867</c:v>
                </c:pt>
                <c:pt idx="22">
                  <c:v>1868</c:v>
                </c:pt>
                <c:pt idx="23">
                  <c:v>1869</c:v>
                </c:pt>
                <c:pt idx="24">
                  <c:v>1870</c:v>
                </c:pt>
                <c:pt idx="25">
                  <c:v>1871</c:v>
                </c:pt>
                <c:pt idx="26">
                  <c:v>1872</c:v>
                </c:pt>
                <c:pt idx="27">
                  <c:v>1873</c:v>
                </c:pt>
                <c:pt idx="28">
                  <c:v>1874</c:v>
                </c:pt>
                <c:pt idx="29">
                  <c:v>1875</c:v>
                </c:pt>
                <c:pt idx="30">
                  <c:v>1876</c:v>
                </c:pt>
                <c:pt idx="31">
                  <c:v>1877</c:v>
                </c:pt>
                <c:pt idx="32">
                  <c:v>1878</c:v>
                </c:pt>
                <c:pt idx="33">
                  <c:v>1879</c:v>
                </c:pt>
                <c:pt idx="34">
                  <c:v>1880</c:v>
                </c:pt>
                <c:pt idx="35">
                  <c:v>1881</c:v>
                </c:pt>
                <c:pt idx="36">
                  <c:v>1882</c:v>
                </c:pt>
                <c:pt idx="37">
                  <c:v>1883</c:v>
                </c:pt>
                <c:pt idx="38">
                  <c:v>1884</c:v>
                </c:pt>
                <c:pt idx="39">
                  <c:v>1885</c:v>
                </c:pt>
                <c:pt idx="40">
                  <c:v>1886</c:v>
                </c:pt>
                <c:pt idx="41">
                  <c:v>1887</c:v>
                </c:pt>
                <c:pt idx="42">
                  <c:v>1888</c:v>
                </c:pt>
                <c:pt idx="43">
                  <c:v>1889</c:v>
                </c:pt>
                <c:pt idx="44">
                  <c:v>1890</c:v>
                </c:pt>
                <c:pt idx="45">
                  <c:v>1891</c:v>
                </c:pt>
                <c:pt idx="46">
                  <c:v>1892</c:v>
                </c:pt>
                <c:pt idx="47">
                  <c:v>1893</c:v>
                </c:pt>
                <c:pt idx="48">
                  <c:v>1894</c:v>
                </c:pt>
                <c:pt idx="49">
                  <c:v>1895</c:v>
                </c:pt>
                <c:pt idx="50">
                  <c:v>1896</c:v>
                </c:pt>
                <c:pt idx="51">
                  <c:v>1897</c:v>
                </c:pt>
                <c:pt idx="52">
                  <c:v>1898</c:v>
                </c:pt>
                <c:pt idx="53">
                  <c:v>1899</c:v>
                </c:pt>
                <c:pt idx="54">
                  <c:v>1900</c:v>
                </c:pt>
                <c:pt idx="55">
                  <c:v>1901</c:v>
                </c:pt>
                <c:pt idx="56">
                  <c:v>1902</c:v>
                </c:pt>
                <c:pt idx="57">
                  <c:v>1903</c:v>
                </c:pt>
                <c:pt idx="58">
                  <c:v>1904</c:v>
                </c:pt>
                <c:pt idx="59">
                  <c:v>1905</c:v>
                </c:pt>
                <c:pt idx="60">
                  <c:v>1906</c:v>
                </c:pt>
                <c:pt idx="61">
                  <c:v>1907</c:v>
                </c:pt>
                <c:pt idx="62">
                  <c:v>1908</c:v>
                </c:pt>
                <c:pt idx="63">
                  <c:v>1909</c:v>
                </c:pt>
                <c:pt idx="64">
                  <c:v>1910</c:v>
                </c:pt>
                <c:pt idx="65">
                  <c:v>1911</c:v>
                </c:pt>
                <c:pt idx="66">
                  <c:v>1912</c:v>
                </c:pt>
                <c:pt idx="67">
                  <c:v>1913</c:v>
                </c:pt>
                <c:pt idx="68">
                  <c:v>1914</c:v>
                </c:pt>
                <c:pt idx="69">
                  <c:v>1915</c:v>
                </c:pt>
                <c:pt idx="70">
                  <c:v>1916</c:v>
                </c:pt>
                <c:pt idx="71">
                  <c:v>1917</c:v>
                </c:pt>
                <c:pt idx="72">
                  <c:v>1918</c:v>
                </c:pt>
                <c:pt idx="73">
                  <c:v>1919</c:v>
                </c:pt>
                <c:pt idx="74">
                  <c:v>1920</c:v>
                </c:pt>
                <c:pt idx="75">
                  <c:v>1921</c:v>
                </c:pt>
                <c:pt idx="76">
                  <c:v>1922</c:v>
                </c:pt>
                <c:pt idx="77">
                  <c:v>1923</c:v>
                </c:pt>
                <c:pt idx="78">
                  <c:v>1924</c:v>
                </c:pt>
                <c:pt idx="79">
                  <c:v>1925</c:v>
                </c:pt>
                <c:pt idx="80">
                  <c:v>1926</c:v>
                </c:pt>
                <c:pt idx="81">
                  <c:v>1927</c:v>
                </c:pt>
                <c:pt idx="82">
                  <c:v>1928</c:v>
                </c:pt>
                <c:pt idx="83">
                  <c:v>1929</c:v>
                </c:pt>
                <c:pt idx="84">
                  <c:v>1930</c:v>
                </c:pt>
                <c:pt idx="85">
                  <c:v>1931</c:v>
                </c:pt>
                <c:pt idx="86">
                  <c:v>1932</c:v>
                </c:pt>
                <c:pt idx="87">
                  <c:v>1933</c:v>
                </c:pt>
                <c:pt idx="88">
                  <c:v>1934</c:v>
                </c:pt>
                <c:pt idx="89">
                  <c:v>1935</c:v>
                </c:pt>
                <c:pt idx="90">
                  <c:v>1936</c:v>
                </c:pt>
                <c:pt idx="91">
                  <c:v>1937</c:v>
                </c:pt>
                <c:pt idx="92">
                  <c:v>1938</c:v>
                </c:pt>
                <c:pt idx="93">
                  <c:v>1939</c:v>
                </c:pt>
                <c:pt idx="94">
                  <c:v>1940</c:v>
                </c:pt>
                <c:pt idx="95">
                  <c:v>1941</c:v>
                </c:pt>
                <c:pt idx="96">
                  <c:v>1942</c:v>
                </c:pt>
                <c:pt idx="97">
                  <c:v>1943</c:v>
                </c:pt>
                <c:pt idx="98">
                  <c:v>1944</c:v>
                </c:pt>
                <c:pt idx="99">
                  <c:v>1945</c:v>
                </c:pt>
                <c:pt idx="100">
                  <c:v>1946</c:v>
                </c:pt>
                <c:pt idx="101">
                  <c:v>1947</c:v>
                </c:pt>
                <c:pt idx="102">
                  <c:v>1948</c:v>
                </c:pt>
                <c:pt idx="103">
                  <c:v>1949</c:v>
                </c:pt>
                <c:pt idx="104">
                  <c:v>1950</c:v>
                </c:pt>
                <c:pt idx="105">
                  <c:v>1951</c:v>
                </c:pt>
                <c:pt idx="106">
                  <c:v>1952</c:v>
                </c:pt>
                <c:pt idx="107">
                  <c:v>1953</c:v>
                </c:pt>
                <c:pt idx="108">
                  <c:v>1954</c:v>
                </c:pt>
                <c:pt idx="109">
                  <c:v>1955</c:v>
                </c:pt>
                <c:pt idx="110">
                  <c:v>1956</c:v>
                </c:pt>
                <c:pt idx="111">
                  <c:v>1957</c:v>
                </c:pt>
                <c:pt idx="112">
                  <c:v>1958</c:v>
                </c:pt>
                <c:pt idx="113">
                  <c:v>1959</c:v>
                </c:pt>
                <c:pt idx="114">
                  <c:v>1960</c:v>
                </c:pt>
                <c:pt idx="115">
                  <c:v>1961</c:v>
                </c:pt>
                <c:pt idx="116">
                  <c:v>1962</c:v>
                </c:pt>
                <c:pt idx="117">
                  <c:v>1963</c:v>
                </c:pt>
                <c:pt idx="118">
                  <c:v>1964</c:v>
                </c:pt>
                <c:pt idx="119">
                  <c:v>1965</c:v>
                </c:pt>
                <c:pt idx="120">
                  <c:v>1966</c:v>
                </c:pt>
                <c:pt idx="121">
                  <c:v>1967</c:v>
                </c:pt>
                <c:pt idx="122">
                  <c:v>1968</c:v>
                </c:pt>
                <c:pt idx="123">
                  <c:v>1969</c:v>
                </c:pt>
                <c:pt idx="124">
                  <c:v>1970</c:v>
                </c:pt>
                <c:pt idx="125">
                  <c:v>1971</c:v>
                </c:pt>
                <c:pt idx="126">
                  <c:v>1972</c:v>
                </c:pt>
                <c:pt idx="127">
                  <c:v>1973</c:v>
                </c:pt>
                <c:pt idx="128">
                  <c:v>1974</c:v>
                </c:pt>
                <c:pt idx="129">
                  <c:v>1975</c:v>
                </c:pt>
                <c:pt idx="130">
                  <c:v>1976</c:v>
                </c:pt>
                <c:pt idx="131">
                  <c:v>1977</c:v>
                </c:pt>
                <c:pt idx="132">
                  <c:v>1978</c:v>
                </c:pt>
                <c:pt idx="133">
                  <c:v>1979</c:v>
                </c:pt>
                <c:pt idx="134">
                  <c:v>1980</c:v>
                </c:pt>
                <c:pt idx="135">
                  <c:v>1981</c:v>
                </c:pt>
                <c:pt idx="136">
                  <c:v>1982</c:v>
                </c:pt>
                <c:pt idx="137">
                  <c:v>1983</c:v>
                </c:pt>
                <c:pt idx="138">
                  <c:v>1984</c:v>
                </c:pt>
                <c:pt idx="139">
                  <c:v>1985</c:v>
                </c:pt>
                <c:pt idx="140">
                  <c:v>1986</c:v>
                </c:pt>
                <c:pt idx="141">
                  <c:v>1987</c:v>
                </c:pt>
                <c:pt idx="142">
                  <c:v>1988</c:v>
                </c:pt>
                <c:pt idx="143">
                  <c:v>1989</c:v>
                </c:pt>
                <c:pt idx="144">
                  <c:v>1990</c:v>
                </c:pt>
                <c:pt idx="145">
                  <c:v>1991</c:v>
                </c:pt>
                <c:pt idx="146">
                  <c:v>1992</c:v>
                </c:pt>
                <c:pt idx="147">
                  <c:v>1993</c:v>
                </c:pt>
                <c:pt idx="148">
                  <c:v>1994</c:v>
                </c:pt>
                <c:pt idx="149">
                  <c:v>1995</c:v>
                </c:pt>
                <c:pt idx="150">
                  <c:v>1996</c:v>
                </c:pt>
                <c:pt idx="151">
                  <c:v>1997</c:v>
                </c:pt>
                <c:pt idx="152">
                  <c:v>1998</c:v>
                </c:pt>
                <c:pt idx="153">
                  <c:v>1999</c:v>
                </c:pt>
                <c:pt idx="154">
                  <c:v>2000</c:v>
                </c:pt>
                <c:pt idx="155">
                  <c:v>2001</c:v>
                </c:pt>
                <c:pt idx="156">
                  <c:v>2002</c:v>
                </c:pt>
                <c:pt idx="157">
                  <c:v>2003</c:v>
                </c:pt>
                <c:pt idx="158">
                  <c:v>2004</c:v>
                </c:pt>
                <c:pt idx="159">
                  <c:v>2005</c:v>
                </c:pt>
                <c:pt idx="160">
                  <c:v>2006</c:v>
                </c:pt>
                <c:pt idx="161">
                  <c:v>2007</c:v>
                </c:pt>
                <c:pt idx="162">
                  <c:v>2008</c:v>
                </c:pt>
                <c:pt idx="163">
                  <c:v>2009</c:v>
                </c:pt>
                <c:pt idx="164">
                  <c:v>2010</c:v>
                </c:pt>
                <c:pt idx="165">
                  <c:v>2011</c:v>
                </c:pt>
                <c:pt idx="166">
                  <c:v>2012</c:v>
                </c:pt>
                <c:pt idx="167">
                  <c:v>2013</c:v>
                </c:pt>
                <c:pt idx="168">
                  <c:v>2014</c:v>
                </c:pt>
                <c:pt idx="169">
                  <c:v>2015</c:v>
                </c:pt>
                <c:pt idx="170">
                  <c:v>2016</c:v>
                </c:pt>
                <c:pt idx="171">
                  <c:v>2017</c:v>
                </c:pt>
                <c:pt idx="172">
                  <c:v>2018</c:v>
                </c:pt>
                <c:pt idx="173">
                  <c:v>2019</c:v>
                </c:pt>
                <c:pt idx="174">
                  <c:v>2020</c:v>
                </c:pt>
                <c:pt idx="175">
                  <c:v>2021</c:v>
                </c:pt>
                <c:pt idx="176">
                  <c:v>2022</c:v>
                </c:pt>
                <c:pt idx="177">
                  <c:v>2023</c:v>
                </c:pt>
                <c:pt idx="178">
                  <c:v>2024</c:v>
                </c:pt>
                <c:pt idx="179">
                  <c:v>2025</c:v>
                </c:pt>
                <c:pt idx="180">
                  <c:v>2026</c:v>
                </c:pt>
                <c:pt idx="181">
                  <c:v>2027</c:v>
                </c:pt>
                <c:pt idx="182">
                  <c:v>2028</c:v>
                </c:pt>
                <c:pt idx="183">
                  <c:v>2029</c:v>
                </c:pt>
                <c:pt idx="184">
                  <c:v>2030</c:v>
                </c:pt>
                <c:pt idx="185">
                  <c:v>2031</c:v>
                </c:pt>
                <c:pt idx="186">
                  <c:v>2032</c:v>
                </c:pt>
                <c:pt idx="187">
                  <c:v>2033</c:v>
                </c:pt>
                <c:pt idx="188">
                  <c:v>2034</c:v>
                </c:pt>
                <c:pt idx="189">
                  <c:v>2035</c:v>
                </c:pt>
                <c:pt idx="190">
                  <c:v>2036</c:v>
                </c:pt>
                <c:pt idx="191">
                  <c:v>2037</c:v>
                </c:pt>
                <c:pt idx="192">
                  <c:v>2038</c:v>
                </c:pt>
                <c:pt idx="193">
                  <c:v>2039</c:v>
                </c:pt>
                <c:pt idx="194">
                  <c:v>2040</c:v>
                </c:pt>
                <c:pt idx="195">
                  <c:v>2041</c:v>
                </c:pt>
                <c:pt idx="196">
                  <c:v>2042</c:v>
                </c:pt>
                <c:pt idx="197">
                  <c:v>2043</c:v>
                </c:pt>
                <c:pt idx="198">
                  <c:v>2044</c:v>
                </c:pt>
                <c:pt idx="199">
                  <c:v>2045</c:v>
                </c:pt>
                <c:pt idx="200">
                  <c:v>2046</c:v>
                </c:pt>
                <c:pt idx="201">
                  <c:v>2047</c:v>
                </c:pt>
                <c:pt idx="202">
                  <c:v>2048</c:v>
                </c:pt>
                <c:pt idx="203">
                  <c:v>2049</c:v>
                </c:pt>
                <c:pt idx="204">
                  <c:v>2050</c:v>
                </c:pt>
                <c:pt idx="205">
                  <c:v>2051</c:v>
                </c:pt>
                <c:pt idx="206">
                  <c:v>2052</c:v>
                </c:pt>
                <c:pt idx="207">
                  <c:v>2053</c:v>
                </c:pt>
                <c:pt idx="208">
                  <c:v>2054</c:v>
                </c:pt>
                <c:pt idx="209">
                  <c:v>2055</c:v>
                </c:pt>
                <c:pt idx="210">
                  <c:v>2056</c:v>
                </c:pt>
                <c:pt idx="211">
                  <c:v>2057</c:v>
                </c:pt>
                <c:pt idx="212">
                  <c:v>2058</c:v>
                </c:pt>
                <c:pt idx="213">
                  <c:v>2059</c:v>
                </c:pt>
                <c:pt idx="214">
                  <c:v>2060</c:v>
                </c:pt>
                <c:pt idx="215">
                  <c:v>2061</c:v>
                </c:pt>
                <c:pt idx="216">
                  <c:v>2062</c:v>
                </c:pt>
                <c:pt idx="217">
                  <c:v>2063</c:v>
                </c:pt>
                <c:pt idx="218">
                  <c:v>2064</c:v>
                </c:pt>
                <c:pt idx="219">
                  <c:v>2065</c:v>
                </c:pt>
                <c:pt idx="220">
                  <c:v>2066</c:v>
                </c:pt>
                <c:pt idx="221">
                  <c:v>2067</c:v>
                </c:pt>
                <c:pt idx="222">
                  <c:v>2068</c:v>
                </c:pt>
                <c:pt idx="223">
                  <c:v>2069</c:v>
                </c:pt>
                <c:pt idx="224">
                  <c:v>2070</c:v>
                </c:pt>
                <c:pt idx="225">
                  <c:v>2071</c:v>
                </c:pt>
                <c:pt idx="226">
                  <c:v>2072</c:v>
                </c:pt>
                <c:pt idx="227">
                  <c:v>2073</c:v>
                </c:pt>
                <c:pt idx="228">
                  <c:v>2074</c:v>
                </c:pt>
                <c:pt idx="229">
                  <c:v>2075</c:v>
                </c:pt>
                <c:pt idx="230">
                  <c:v>2076</c:v>
                </c:pt>
                <c:pt idx="231">
                  <c:v>2077</c:v>
                </c:pt>
                <c:pt idx="232">
                  <c:v>2078</c:v>
                </c:pt>
                <c:pt idx="233">
                  <c:v>2079</c:v>
                </c:pt>
                <c:pt idx="234">
                  <c:v>2080</c:v>
                </c:pt>
                <c:pt idx="235">
                  <c:v>2081</c:v>
                </c:pt>
                <c:pt idx="236">
                  <c:v>2082</c:v>
                </c:pt>
                <c:pt idx="237">
                  <c:v>2083</c:v>
                </c:pt>
                <c:pt idx="238">
                  <c:v>2084</c:v>
                </c:pt>
                <c:pt idx="239">
                  <c:v>2085</c:v>
                </c:pt>
                <c:pt idx="240">
                  <c:v>2086</c:v>
                </c:pt>
                <c:pt idx="241">
                  <c:v>2087</c:v>
                </c:pt>
                <c:pt idx="242">
                  <c:v>2088</c:v>
                </c:pt>
                <c:pt idx="243">
                  <c:v>2089</c:v>
                </c:pt>
                <c:pt idx="244">
                  <c:v>2090</c:v>
                </c:pt>
                <c:pt idx="245">
                  <c:v>2091</c:v>
                </c:pt>
                <c:pt idx="246">
                  <c:v>2092</c:v>
                </c:pt>
                <c:pt idx="247">
                  <c:v>2093</c:v>
                </c:pt>
                <c:pt idx="248">
                  <c:v>2094</c:v>
                </c:pt>
                <c:pt idx="249">
                  <c:v>2095</c:v>
                </c:pt>
                <c:pt idx="250">
                  <c:v>2096</c:v>
                </c:pt>
                <c:pt idx="251">
                  <c:v>2097</c:v>
                </c:pt>
                <c:pt idx="252">
                  <c:v>2098</c:v>
                </c:pt>
                <c:pt idx="253">
                  <c:v>2099</c:v>
                </c:pt>
                <c:pt idx="254">
                  <c:v>2100</c:v>
                </c:pt>
              </c:numCache>
            </c:numRef>
          </c:cat>
          <c:val>
            <c:numRef>
              <c:f>'Ark1'!$B$2:$B$256</c:f>
              <c:numCache>
                <c:formatCode>0.0</c:formatCode>
                <c:ptCount val="255"/>
                <c:pt idx="0">
                  <c:v>452.03899999999999</c:v>
                </c:pt>
                <c:pt idx="1">
                  <c:v>456.11099999999999</c:v>
                </c:pt>
                <c:pt idx="2">
                  <c:v>458.572</c:v>
                </c:pt>
                <c:pt idx="3">
                  <c:v>464.24700000000001</c:v>
                </c:pt>
                <c:pt idx="4">
                  <c:v>468.14499999999998</c:v>
                </c:pt>
                <c:pt idx="5">
                  <c:v>476.39100000000002</c:v>
                </c:pt>
                <c:pt idx="6">
                  <c:v>483.25700000000001</c:v>
                </c:pt>
                <c:pt idx="7">
                  <c:v>492.56400000000002</c:v>
                </c:pt>
                <c:pt idx="8">
                  <c:v>507.15800000000002</c:v>
                </c:pt>
                <c:pt idx="9">
                  <c:v>520.39099999999996</c:v>
                </c:pt>
                <c:pt idx="10">
                  <c:v>530.87400000000002</c:v>
                </c:pt>
                <c:pt idx="11">
                  <c:v>540.91099999999994</c:v>
                </c:pt>
                <c:pt idx="12">
                  <c:v>554.11400000000003</c:v>
                </c:pt>
                <c:pt idx="13">
                  <c:v>568.75900000000001</c:v>
                </c:pt>
                <c:pt idx="14">
                  <c:v>579.86699999999996</c:v>
                </c:pt>
                <c:pt idx="15">
                  <c:v>580.79300000000001</c:v>
                </c:pt>
                <c:pt idx="16">
                  <c:v>584.29600000000005</c:v>
                </c:pt>
                <c:pt idx="17">
                  <c:v>593.851</c:v>
                </c:pt>
                <c:pt idx="18">
                  <c:v>601.64499999999998</c:v>
                </c:pt>
                <c:pt idx="19">
                  <c:v>613.41</c:v>
                </c:pt>
                <c:pt idx="20">
                  <c:v>618.11900000000003</c:v>
                </c:pt>
                <c:pt idx="21">
                  <c:v>619.55600000000004</c:v>
                </c:pt>
                <c:pt idx="22">
                  <c:v>619.87699999999995</c:v>
                </c:pt>
                <c:pt idx="23">
                  <c:v>615.84299999999996</c:v>
                </c:pt>
                <c:pt idx="24">
                  <c:v>615.38099999999997</c:v>
                </c:pt>
                <c:pt idx="25">
                  <c:v>616.66999999999996</c:v>
                </c:pt>
                <c:pt idx="26">
                  <c:v>616.79700000000003</c:v>
                </c:pt>
                <c:pt idx="27">
                  <c:v>617.53899999999999</c:v>
                </c:pt>
                <c:pt idx="28">
                  <c:v>619.30100000000004</c:v>
                </c:pt>
                <c:pt idx="29">
                  <c:v>625.202</c:v>
                </c:pt>
                <c:pt idx="30">
                  <c:v>632.548</c:v>
                </c:pt>
                <c:pt idx="31">
                  <c:v>640.21900000000005</c:v>
                </c:pt>
                <c:pt idx="32">
                  <c:v>646.69299999999998</c:v>
                </c:pt>
                <c:pt idx="33">
                  <c:v>656.64099999999996</c:v>
                </c:pt>
                <c:pt idx="34">
                  <c:v>661.26</c:v>
                </c:pt>
                <c:pt idx="35">
                  <c:v>661.58399999999995</c:v>
                </c:pt>
                <c:pt idx="36">
                  <c:v>660.82399999999996</c:v>
                </c:pt>
                <c:pt idx="37">
                  <c:v>665.01499999999999</c:v>
                </c:pt>
                <c:pt idx="38">
                  <c:v>673.33199999999999</c:v>
                </c:pt>
                <c:pt idx="39">
                  <c:v>682.20799999999997</c:v>
                </c:pt>
                <c:pt idx="40">
                  <c:v>690.31799999999998</c:v>
                </c:pt>
                <c:pt idx="41">
                  <c:v>698.57100000000003</c:v>
                </c:pt>
                <c:pt idx="42">
                  <c:v>704.32600000000002</c:v>
                </c:pt>
                <c:pt idx="43">
                  <c:v>707.44899999999996</c:v>
                </c:pt>
                <c:pt idx="44">
                  <c:v>712.43499999999995</c:v>
                </c:pt>
                <c:pt idx="45">
                  <c:v>718.745</c:v>
                </c:pt>
                <c:pt idx="46">
                  <c:v>721.33399999999995</c:v>
                </c:pt>
                <c:pt idx="47">
                  <c:v>727.13300000000004</c:v>
                </c:pt>
                <c:pt idx="48">
                  <c:v>730.84400000000005</c:v>
                </c:pt>
                <c:pt idx="49">
                  <c:v>740.83500000000004</c:v>
                </c:pt>
                <c:pt idx="50">
                  <c:v>751.08900000000006</c:v>
                </c:pt>
                <c:pt idx="51">
                  <c:v>761.6</c:v>
                </c:pt>
                <c:pt idx="52">
                  <c:v>772.40599999999995</c:v>
                </c:pt>
                <c:pt idx="53">
                  <c:v>780.94200000000001</c:v>
                </c:pt>
                <c:pt idx="54">
                  <c:v>790.322</c:v>
                </c:pt>
                <c:pt idx="55">
                  <c:v>799.72699999999998</c:v>
                </c:pt>
                <c:pt idx="56">
                  <c:v>806.80399999999997</c:v>
                </c:pt>
                <c:pt idx="57">
                  <c:v>811.99300000000005</c:v>
                </c:pt>
                <c:pt idx="58">
                  <c:v>817.19200000000001</c:v>
                </c:pt>
                <c:pt idx="59">
                  <c:v>819.23800000000006</c:v>
                </c:pt>
                <c:pt idx="60">
                  <c:v>821.44799999999998</c:v>
                </c:pt>
                <c:pt idx="61">
                  <c:v>824.41899999999998</c:v>
                </c:pt>
                <c:pt idx="62">
                  <c:v>826.63300000000004</c:v>
                </c:pt>
                <c:pt idx="63">
                  <c:v>831.45699999999999</c:v>
                </c:pt>
                <c:pt idx="64">
                  <c:v>832.46400000000006</c:v>
                </c:pt>
                <c:pt idx="65">
                  <c:v>833.63699999999994</c:v>
                </c:pt>
                <c:pt idx="66">
                  <c:v>834.88699999999994</c:v>
                </c:pt>
                <c:pt idx="67">
                  <c:v>835.94100000000003</c:v>
                </c:pt>
                <c:pt idx="68">
                  <c:v>837.35500000000002</c:v>
                </c:pt>
                <c:pt idx="69">
                  <c:v>836.07399999999996</c:v>
                </c:pt>
                <c:pt idx="70">
                  <c:v>835.64599999999996</c:v>
                </c:pt>
                <c:pt idx="71">
                  <c:v>838.86300000000006</c:v>
                </c:pt>
                <c:pt idx="72">
                  <c:v>841</c:v>
                </c:pt>
                <c:pt idx="73">
                  <c:v>840.42200000000003</c:v>
                </c:pt>
                <c:pt idx="74">
                  <c:v>850.68399999999997</c:v>
                </c:pt>
                <c:pt idx="75">
                  <c:v>854.07399999999996</c:v>
                </c:pt>
                <c:pt idx="76">
                  <c:v>856.08299999999997</c:v>
                </c:pt>
                <c:pt idx="77">
                  <c:v>856.678</c:v>
                </c:pt>
                <c:pt idx="78">
                  <c:v>853.25599999999997</c:v>
                </c:pt>
                <c:pt idx="79">
                  <c:v>847.88400000000001</c:v>
                </c:pt>
                <c:pt idx="80">
                  <c:v>842.59299999999996</c:v>
                </c:pt>
                <c:pt idx="81">
                  <c:v>832.7</c:v>
                </c:pt>
                <c:pt idx="82">
                  <c:v>822.83500000000004</c:v>
                </c:pt>
                <c:pt idx="83">
                  <c:v>810.33600000000001</c:v>
                </c:pt>
                <c:pt idx="84">
                  <c:v>801.85599999999999</c:v>
                </c:pt>
                <c:pt idx="85">
                  <c:v>789.274</c:v>
                </c:pt>
                <c:pt idx="86">
                  <c:v>774.202</c:v>
                </c:pt>
                <c:pt idx="87">
                  <c:v>756.31100000000004</c:v>
                </c:pt>
                <c:pt idx="88">
                  <c:v>741.83799999999997</c:v>
                </c:pt>
                <c:pt idx="89">
                  <c:v>717.56</c:v>
                </c:pt>
                <c:pt idx="90">
                  <c:v>698.577</c:v>
                </c:pt>
                <c:pt idx="91">
                  <c:v>682.42200000000003</c:v>
                </c:pt>
                <c:pt idx="92">
                  <c:v>668.82299999999998</c:v>
                </c:pt>
                <c:pt idx="93">
                  <c:v>659.154</c:v>
                </c:pt>
                <c:pt idx="94">
                  <c:v>654.12699999999995</c:v>
                </c:pt>
                <c:pt idx="95">
                  <c:v>647.28499999999997</c:v>
                </c:pt>
                <c:pt idx="96">
                  <c:v>650.32000000000005</c:v>
                </c:pt>
                <c:pt idx="97">
                  <c:v>657.65899999999999</c:v>
                </c:pt>
                <c:pt idx="98">
                  <c:v>671.25800000000004</c:v>
                </c:pt>
                <c:pt idx="99">
                  <c:v>685.31299999999999</c:v>
                </c:pt>
                <c:pt idx="100">
                  <c:v>714.73599999999999</c:v>
                </c:pt>
                <c:pt idx="101">
                  <c:v>736.71100000000001</c:v>
                </c:pt>
                <c:pt idx="102">
                  <c:v>760.048</c:v>
                </c:pt>
                <c:pt idx="103">
                  <c:v>781.06600000000003</c:v>
                </c:pt>
                <c:pt idx="104">
                  <c:v>802.06100000000004</c:v>
                </c:pt>
                <c:pt idx="105">
                  <c:v>819.66099999999994</c:v>
                </c:pt>
                <c:pt idx="106">
                  <c:v>838.29600000000005</c:v>
                </c:pt>
                <c:pt idx="107">
                  <c:v>855.86400000000003</c:v>
                </c:pt>
                <c:pt idx="108">
                  <c:v>872.32600000000002</c:v>
                </c:pt>
                <c:pt idx="109">
                  <c:v>886.69399999999996</c:v>
                </c:pt>
                <c:pt idx="110">
                  <c:v>907.12</c:v>
                </c:pt>
                <c:pt idx="111">
                  <c:v>919.31299999999999</c:v>
                </c:pt>
                <c:pt idx="112">
                  <c:v>927.36</c:v>
                </c:pt>
                <c:pt idx="113">
                  <c:v>929.30700000000002</c:v>
                </c:pt>
                <c:pt idx="114">
                  <c:v>927.53800000000001</c:v>
                </c:pt>
                <c:pt idx="115">
                  <c:v>920.70600000000002</c:v>
                </c:pt>
                <c:pt idx="116">
                  <c:v>916.90099999999995</c:v>
                </c:pt>
                <c:pt idx="117">
                  <c:v>916.00199999999995</c:v>
                </c:pt>
                <c:pt idx="118">
                  <c:v>919.48099999999999</c:v>
                </c:pt>
                <c:pt idx="119">
                  <c:v>923.71199999999999</c:v>
                </c:pt>
                <c:pt idx="120">
                  <c:v>930.34299999999996</c:v>
                </c:pt>
                <c:pt idx="121">
                  <c:v>935.50900000000001</c:v>
                </c:pt>
                <c:pt idx="122">
                  <c:v>941.23599999999999</c:v>
                </c:pt>
                <c:pt idx="123">
                  <c:v>947.75800000000004</c:v>
                </c:pt>
                <c:pt idx="124">
                  <c:v>950.21199999999999</c:v>
                </c:pt>
                <c:pt idx="125">
                  <c:v>953.21100000000001</c:v>
                </c:pt>
                <c:pt idx="126">
                  <c:v>956.83900000000006</c:v>
                </c:pt>
                <c:pt idx="127">
                  <c:v>956.79399999999998</c:v>
                </c:pt>
                <c:pt idx="128">
                  <c:v>955.33900000000006</c:v>
                </c:pt>
                <c:pt idx="129">
                  <c:v>951.625</c:v>
                </c:pt>
                <c:pt idx="130">
                  <c:v>944.73800000000006</c:v>
                </c:pt>
                <c:pt idx="131">
                  <c:v>935.58799999999997</c:v>
                </c:pt>
                <c:pt idx="132">
                  <c:v>925.39800000000002</c:v>
                </c:pt>
                <c:pt idx="133">
                  <c:v>912.48699999999997</c:v>
                </c:pt>
                <c:pt idx="134">
                  <c:v>898.88599999999997</c:v>
                </c:pt>
                <c:pt idx="135">
                  <c:v>884.54</c:v>
                </c:pt>
                <c:pt idx="136">
                  <c:v>870.62</c:v>
                </c:pt>
                <c:pt idx="137">
                  <c:v>853.92100000000005</c:v>
                </c:pt>
                <c:pt idx="138">
                  <c:v>837.05700000000002</c:v>
                </c:pt>
                <c:pt idx="139">
                  <c:v>824.40499999999997</c:v>
                </c:pt>
                <c:pt idx="140">
                  <c:v>812.11300000000006</c:v>
                </c:pt>
                <c:pt idx="141">
                  <c:v>803.58500000000004</c:v>
                </c:pt>
                <c:pt idx="142">
                  <c:v>801.22699999999998</c:v>
                </c:pt>
                <c:pt idx="143">
                  <c:v>800.91200000000003</c:v>
                </c:pt>
                <c:pt idx="144">
                  <c:v>805.71299999999997</c:v>
                </c:pt>
                <c:pt idx="145">
                  <c:v>813.92</c:v>
                </c:pt>
                <c:pt idx="146">
                  <c:v>824.726</c:v>
                </c:pt>
                <c:pt idx="147">
                  <c:v>835.56299999999999</c:v>
                </c:pt>
                <c:pt idx="148">
                  <c:v>844.67499999999995</c:v>
                </c:pt>
                <c:pt idx="149">
                  <c:v>853.84900000000005</c:v>
                </c:pt>
                <c:pt idx="150">
                  <c:v>863.63699999999994</c:v>
                </c:pt>
                <c:pt idx="151">
                  <c:v>872.91899999999998</c:v>
                </c:pt>
                <c:pt idx="152">
                  <c:v>882.40800000000002</c:v>
                </c:pt>
                <c:pt idx="153">
                  <c:v>894.71699999999998</c:v>
                </c:pt>
                <c:pt idx="154">
                  <c:v>902.43100000000004</c:v>
                </c:pt>
                <c:pt idx="155">
                  <c:v>906.3</c:v>
                </c:pt>
                <c:pt idx="156">
                  <c:v>910.32799999999997</c:v>
                </c:pt>
                <c:pt idx="157">
                  <c:v>910.53599999999994</c:v>
                </c:pt>
                <c:pt idx="158">
                  <c:v>909.31799999999998</c:v>
                </c:pt>
                <c:pt idx="159">
                  <c:v>906.81100000000004</c:v>
                </c:pt>
                <c:pt idx="160">
                  <c:v>905.93100000000004</c:v>
                </c:pt>
                <c:pt idx="161">
                  <c:v>907.37699999999995</c:v>
                </c:pt>
                <c:pt idx="162">
                  <c:v>912.21600000000001</c:v>
                </c:pt>
                <c:pt idx="163">
                  <c:v>917.72500000000002</c:v>
                </c:pt>
                <c:pt idx="164">
                  <c:v>921.70899999999995</c:v>
                </c:pt>
                <c:pt idx="165">
                  <c:v>923.57500000000005</c:v>
                </c:pt>
                <c:pt idx="166">
                  <c:v>927.38400000000001</c:v>
                </c:pt>
                <c:pt idx="167">
                  <c:v>930.84500000000003</c:v>
                </c:pt>
                <c:pt idx="168">
                  <c:v>932.39300000000003</c:v>
                </c:pt>
                <c:pt idx="169">
                  <c:v>933.95500000000004</c:v>
                </c:pt>
                <c:pt idx="170">
                  <c:v>937.71</c:v>
                </c:pt>
                <c:pt idx="171">
                  <c:v>938.93399999999997</c:v>
                </c:pt>
                <c:pt idx="172">
                  <c:v>934.95799999999997</c:v>
                </c:pt>
                <c:pt idx="173">
                  <c:v>930.12699999999995</c:v>
                </c:pt>
                <c:pt idx="174">
                  <c:v>924.15800000000002</c:v>
                </c:pt>
                <c:pt idx="175">
                  <c:v>916.14400000000001</c:v>
                </c:pt>
                <c:pt idx="176">
                  <c:v>907.822</c:v>
                </c:pt>
                <c:pt idx="177">
                  <c:v>897.99</c:v>
                </c:pt>
                <c:pt idx="178">
                  <c:v>887.46400000000006</c:v>
                </c:pt>
                <c:pt idx="179">
                  <c:v>878.63499999999999</c:v>
                </c:pt>
                <c:pt idx="180">
                  <c:v>872.09</c:v>
                </c:pt>
                <c:pt idx="181">
                  <c:v>866.67600000000004</c:v>
                </c:pt>
                <c:pt idx="182">
                  <c:v>863.56799999999998</c:v>
                </c:pt>
                <c:pt idx="183">
                  <c:v>861.23199999999997</c:v>
                </c:pt>
                <c:pt idx="184">
                  <c:v>859.69299999999998</c:v>
                </c:pt>
                <c:pt idx="185">
                  <c:v>858.95100000000002</c:v>
                </c:pt>
                <c:pt idx="186">
                  <c:v>861.29100000000005</c:v>
                </c:pt>
                <c:pt idx="187">
                  <c:v>865.73400000000004</c:v>
                </c:pt>
                <c:pt idx="188">
                  <c:v>871.34100000000001</c:v>
                </c:pt>
                <c:pt idx="189">
                  <c:v>877.56</c:v>
                </c:pt>
                <c:pt idx="190">
                  <c:v>884.21900000000005</c:v>
                </c:pt>
                <c:pt idx="191">
                  <c:v>891.19100000000003</c:v>
                </c:pt>
                <c:pt idx="192">
                  <c:v>897.74099999999999</c:v>
                </c:pt>
                <c:pt idx="193">
                  <c:v>903.82600000000002</c:v>
                </c:pt>
                <c:pt idx="194">
                  <c:v>909.11</c:v>
                </c:pt>
                <c:pt idx="195">
                  <c:v>913.55899999999997</c:v>
                </c:pt>
                <c:pt idx="196">
                  <c:v>917.12099999999998</c:v>
                </c:pt>
                <c:pt idx="197">
                  <c:v>919.82</c:v>
                </c:pt>
                <c:pt idx="198">
                  <c:v>921.63800000000003</c:v>
                </c:pt>
                <c:pt idx="199">
                  <c:v>922.52300000000002</c:v>
                </c:pt>
                <c:pt idx="200">
                  <c:v>922.44799999999998</c:v>
                </c:pt>
                <c:pt idx="201">
                  <c:v>921.35400000000004</c:v>
                </c:pt>
                <c:pt idx="202">
                  <c:v>919.25400000000002</c:v>
                </c:pt>
                <c:pt idx="203">
                  <c:v>916.17499999999995</c:v>
                </c:pt>
                <c:pt idx="204">
                  <c:v>912.16099999999994</c:v>
                </c:pt>
                <c:pt idx="205">
                  <c:v>907.58699999999999</c:v>
                </c:pt>
                <c:pt idx="206">
                  <c:v>902.87800000000004</c:v>
                </c:pt>
                <c:pt idx="207">
                  <c:v>898.13199999999995</c:v>
                </c:pt>
                <c:pt idx="208">
                  <c:v>893.47</c:v>
                </c:pt>
                <c:pt idx="209">
                  <c:v>889.01099999999997</c:v>
                </c:pt>
                <c:pt idx="210">
                  <c:v>884.89800000000002</c:v>
                </c:pt>
                <c:pt idx="211">
                  <c:v>881.25</c:v>
                </c:pt>
                <c:pt idx="212">
                  <c:v>878.17</c:v>
                </c:pt>
                <c:pt idx="213">
                  <c:v>875.73299999999995</c:v>
                </c:pt>
                <c:pt idx="214">
                  <c:v>874.01599999999996</c:v>
                </c:pt>
                <c:pt idx="215">
                  <c:v>873.04</c:v>
                </c:pt>
                <c:pt idx="216">
                  <c:v>872.81100000000004</c:v>
                </c:pt>
                <c:pt idx="217">
                  <c:v>873.3</c:v>
                </c:pt>
                <c:pt idx="218">
                  <c:v>874.44600000000003</c:v>
                </c:pt>
                <c:pt idx="219">
                  <c:v>876.16600000000005</c:v>
                </c:pt>
                <c:pt idx="220">
                  <c:v>878.34699999999998</c:v>
                </c:pt>
                <c:pt idx="221">
                  <c:v>880.87300000000005</c:v>
                </c:pt>
                <c:pt idx="222">
                  <c:v>883.60500000000002</c:v>
                </c:pt>
                <c:pt idx="223">
                  <c:v>886.42499999999995</c:v>
                </c:pt>
                <c:pt idx="224">
                  <c:v>889.19600000000003</c:v>
                </c:pt>
                <c:pt idx="225">
                  <c:v>891.81100000000004</c:v>
                </c:pt>
                <c:pt idx="226">
                  <c:v>894.16899999999998</c:v>
                </c:pt>
                <c:pt idx="227">
                  <c:v>896.18899999999996</c:v>
                </c:pt>
                <c:pt idx="228">
                  <c:v>897.798</c:v>
                </c:pt>
                <c:pt idx="229">
                  <c:v>898.95699999999999</c:v>
                </c:pt>
                <c:pt idx="230">
                  <c:v>899.62900000000002</c:v>
                </c:pt>
                <c:pt idx="231">
                  <c:v>899.81899999999996</c:v>
                </c:pt>
                <c:pt idx="232">
                  <c:v>899.52700000000004</c:v>
                </c:pt>
                <c:pt idx="233">
                  <c:v>898.78499999999997</c:v>
                </c:pt>
                <c:pt idx="234">
                  <c:v>897.64</c:v>
                </c:pt>
                <c:pt idx="235">
                  <c:v>896.15</c:v>
                </c:pt>
                <c:pt idx="236">
                  <c:v>894.39599999999996</c:v>
                </c:pt>
                <c:pt idx="237">
                  <c:v>892.44799999999998</c:v>
                </c:pt>
                <c:pt idx="238">
                  <c:v>890.39800000000002</c:v>
                </c:pt>
                <c:pt idx="239">
                  <c:v>888.32500000000005</c:v>
                </c:pt>
                <c:pt idx="240">
                  <c:v>886.32</c:v>
                </c:pt>
                <c:pt idx="241">
                  <c:v>884.44500000000005</c:v>
                </c:pt>
                <c:pt idx="242">
                  <c:v>882.779</c:v>
                </c:pt>
                <c:pt idx="243">
                  <c:v>881.37800000000004</c:v>
                </c:pt>
                <c:pt idx="244">
                  <c:v>880.28399999999999</c:v>
                </c:pt>
                <c:pt idx="245">
                  <c:v>879.529</c:v>
                </c:pt>
                <c:pt idx="246">
                  <c:v>879.13800000000003</c:v>
                </c:pt>
                <c:pt idx="247">
                  <c:v>879.11300000000006</c:v>
                </c:pt>
                <c:pt idx="248">
                  <c:v>879.44299999999998</c:v>
                </c:pt>
                <c:pt idx="249">
                  <c:v>880.10400000000004</c:v>
                </c:pt>
                <c:pt idx="250">
                  <c:v>881.06700000000001</c:v>
                </c:pt>
                <c:pt idx="251">
                  <c:v>882.279</c:v>
                </c:pt>
                <c:pt idx="252">
                  <c:v>883.69</c:v>
                </c:pt>
                <c:pt idx="253">
                  <c:v>885.25099999999998</c:v>
                </c:pt>
                <c:pt idx="254">
                  <c:v>886.81528666835402</c:v>
                </c:pt>
              </c:numCache>
            </c:numRef>
          </c:val>
          <c:extLst>
            <c:ext xmlns:c16="http://schemas.microsoft.com/office/drawing/2014/chart" uri="{C3380CC4-5D6E-409C-BE32-E72D297353CC}">
              <c16:uniqueId val="{00000000-65A0-4940-9108-8997A747E616}"/>
            </c:ext>
          </c:extLst>
        </c:ser>
        <c:ser>
          <c:idx val="1"/>
          <c:order val="1"/>
          <c:tx>
            <c:strRef>
              <c:f>'Ark1'!$C$1</c:f>
              <c:strCache>
                <c:ptCount val="1"/>
                <c:pt idx="0">
                  <c:v>15 - 19</c:v>
                </c:pt>
              </c:strCache>
            </c:strRef>
          </c:tx>
          <c:spPr>
            <a:solidFill>
              <a:schemeClr val="accent2"/>
            </a:solidFill>
            <a:ln>
              <a:noFill/>
            </a:ln>
            <a:effectLst/>
          </c:spPr>
          <c:cat>
            <c:numRef>
              <c:f>'Ark1'!$A$2:$A$256</c:f>
              <c:numCache>
                <c:formatCode>General</c:formatCode>
                <c:ptCount val="255"/>
                <c:pt idx="0">
                  <c:v>1846</c:v>
                </c:pt>
                <c:pt idx="1">
                  <c:v>1847</c:v>
                </c:pt>
                <c:pt idx="2">
                  <c:v>1848</c:v>
                </c:pt>
                <c:pt idx="3">
                  <c:v>1849</c:v>
                </c:pt>
                <c:pt idx="4">
                  <c:v>1850</c:v>
                </c:pt>
                <c:pt idx="5">
                  <c:v>1851</c:v>
                </c:pt>
                <c:pt idx="6">
                  <c:v>1852</c:v>
                </c:pt>
                <c:pt idx="7">
                  <c:v>1853</c:v>
                </c:pt>
                <c:pt idx="8">
                  <c:v>1854</c:v>
                </c:pt>
                <c:pt idx="9">
                  <c:v>1855</c:v>
                </c:pt>
                <c:pt idx="10">
                  <c:v>1856</c:v>
                </c:pt>
                <c:pt idx="11">
                  <c:v>1857</c:v>
                </c:pt>
                <c:pt idx="12">
                  <c:v>1858</c:v>
                </c:pt>
                <c:pt idx="13">
                  <c:v>1859</c:v>
                </c:pt>
                <c:pt idx="14">
                  <c:v>1860</c:v>
                </c:pt>
                <c:pt idx="15">
                  <c:v>1861</c:v>
                </c:pt>
                <c:pt idx="16">
                  <c:v>1862</c:v>
                </c:pt>
                <c:pt idx="17">
                  <c:v>1863</c:v>
                </c:pt>
                <c:pt idx="18">
                  <c:v>1864</c:v>
                </c:pt>
                <c:pt idx="19">
                  <c:v>1865</c:v>
                </c:pt>
                <c:pt idx="20">
                  <c:v>1866</c:v>
                </c:pt>
                <c:pt idx="21">
                  <c:v>1867</c:v>
                </c:pt>
                <c:pt idx="22">
                  <c:v>1868</c:v>
                </c:pt>
                <c:pt idx="23">
                  <c:v>1869</c:v>
                </c:pt>
                <c:pt idx="24">
                  <c:v>1870</c:v>
                </c:pt>
                <c:pt idx="25">
                  <c:v>1871</c:v>
                </c:pt>
                <c:pt idx="26">
                  <c:v>1872</c:v>
                </c:pt>
                <c:pt idx="27">
                  <c:v>1873</c:v>
                </c:pt>
                <c:pt idx="28">
                  <c:v>1874</c:v>
                </c:pt>
                <c:pt idx="29">
                  <c:v>1875</c:v>
                </c:pt>
                <c:pt idx="30">
                  <c:v>1876</c:v>
                </c:pt>
                <c:pt idx="31">
                  <c:v>1877</c:v>
                </c:pt>
                <c:pt idx="32">
                  <c:v>1878</c:v>
                </c:pt>
                <c:pt idx="33">
                  <c:v>1879</c:v>
                </c:pt>
                <c:pt idx="34">
                  <c:v>1880</c:v>
                </c:pt>
                <c:pt idx="35">
                  <c:v>1881</c:v>
                </c:pt>
                <c:pt idx="36">
                  <c:v>1882</c:v>
                </c:pt>
                <c:pt idx="37">
                  <c:v>1883</c:v>
                </c:pt>
                <c:pt idx="38">
                  <c:v>1884</c:v>
                </c:pt>
                <c:pt idx="39">
                  <c:v>1885</c:v>
                </c:pt>
                <c:pt idx="40">
                  <c:v>1886</c:v>
                </c:pt>
                <c:pt idx="41">
                  <c:v>1887</c:v>
                </c:pt>
                <c:pt idx="42">
                  <c:v>1888</c:v>
                </c:pt>
                <c:pt idx="43">
                  <c:v>1889</c:v>
                </c:pt>
                <c:pt idx="44">
                  <c:v>1890</c:v>
                </c:pt>
                <c:pt idx="45">
                  <c:v>1891</c:v>
                </c:pt>
                <c:pt idx="46">
                  <c:v>1892</c:v>
                </c:pt>
                <c:pt idx="47">
                  <c:v>1893</c:v>
                </c:pt>
                <c:pt idx="48">
                  <c:v>1894</c:v>
                </c:pt>
                <c:pt idx="49">
                  <c:v>1895</c:v>
                </c:pt>
                <c:pt idx="50">
                  <c:v>1896</c:v>
                </c:pt>
                <c:pt idx="51">
                  <c:v>1897</c:v>
                </c:pt>
                <c:pt idx="52">
                  <c:v>1898</c:v>
                </c:pt>
                <c:pt idx="53">
                  <c:v>1899</c:v>
                </c:pt>
                <c:pt idx="54">
                  <c:v>1900</c:v>
                </c:pt>
                <c:pt idx="55">
                  <c:v>1901</c:v>
                </c:pt>
                <c:pt idx="56">
                  <c:v>1902</c:v>
                </c:pt>
                <c:pt idx="57">
                  <c:v>1903</c:v>
                </c:pt>
                <c:pt idx="58">
                  <c:v>1904</c:v>
                </c:pt>
                <c:pt idx="59">
                  <c:v>1905</c:v>
                </c:pt>
                <c:pt idx="60">
                  <c:v>1906</c:v>
                </c:pt>
                <c:pt idx="61">
                  <c:v>1907</c:v>
                </c:pt>
                <c:pt idx="62">
                  <c:v>1908</c:v>
                </c:pt>
                <c:pt idx="63">
                  <c:v>1909</c:v>
                </c:pt>
                <c:pt idx="64">
                  <c:v>1910</c:v>
                </c:pt>
                <c:pt idx="65">
                  <c:v>1911</c:v>
                </c:pt>
                <c:pt idx="66">
                  <c:v>1912</c:v>
                </c:pt>
                <c:pt idx="67">
                  <c:v>1913</c:v>
                </c:pt>
                <c:pt idx="68">
                  <c:v>1914</c:v>
                </c:pt>
                <c:pt idx="69">
                  <c:v>1915</c:v>
                </c:pt>
                <c:pt idx="70">
                  <c:v>1916</c:v>
                </c:pt>
                <c:pt idx="71">
                  <c:v>1917</c:v>
                </c:pt>
                <c:pt idx="72">
                  <c:v>1918</c:v>
                </c:pt>
                <c:pt idx="73">
                  <c:v>1919</c:v>
                </c:pt>
                <c:pt idx="74">
                  <c:v>1920</c:v>
                </c:pt>
                <c:pt idx="75">
                  <c:v>1921</c:v>
                </c:pt>
                <c:pt idx="76">
                  <c:v>1922</c:v>
                </c:pt>
                <c:pt idx="77">
                  <c:v>1923</c:v>
                </c:pt>
                <c:pt idx="78">
                  <c:v>1924</c:v>
                </c:pt>
                <c:pt idx="79">
                  <c:v>1925</c:v>
                </c:pt>
                <c:pt idx="80">
                  <c:v>1926</c:v>
                </c:pt>
                <c:pt idx="81">
                  <c:v>1927</c:v>
                </c:pt>
                <c:pt idx="82">
                  <c:v>1928</c:v>
                </c:pt>
                <c:pt idx="83">
                  <c:v>1929</c:v>
                </c:pt>
                <c:pt idx="84">
                  <c:v>1930</c:v>
                </c:pt>
                <c:pt idx="85">
                  <c:v>1931</c:v>
                </c:pt>
                <c:pt idx="86">
                  <c:v>1932</c:v>
                </c:pt>
                <c:pt idx="87">
                  <c:v>1933</c:v>
                </c:pt>
                <c:pt idx="88">
                  <c:v>1934</c:v>
                </c:pt>
                <c:pt idx="89">
                  <c:v>1935</c:v>
                </c:pt>
                <c:pt idx="90">
                  <c:v>1936</c:v>
                </c:pt>
                <c:pt idx="91">
                  <c:v>1937</c:v>
                </c:pt>
                <c:pt idx="92">
                  <c:v>1938</c:v>
                </c:pt>
                <c:pt idx="93">
                  <c:v>1939</c:v>
                </c:pt>
                <c:pt idx="94">
                  <c:v>1940</c:v>
                </c:pt>
                <c:pt idx="95">
                  <c:v>1941</c:v>
                </c:pt>
                <c:pt idx="96">
                  <c:v>1942</c:v>
                </c:pt>
                <c:pt idx="97">
                  <c:v>1943</c:v>
                </c:pt>
                <c:pt idx="98">
                  <c:v>1944</c:v>
                </c:pt>
                <c:pt idx="99">
                  <c:v>1945</c:v>
                </c:pt>
                <c:pt idx="100">
                  <c:v>1946</c:v>
                </c:pt>
                <c:pt idx="101">
                  <c:v>1947</c:v>
                </c:pt>
                <c:pt idx="102">
                  <c:v>1948</c:v>
                </c:pt>
                <c:pt idx="103">
                  <c:v>1949</c:v>
                </c:pt>
                <c:pt idx="104">
                  <c:v>1950</c:v>
                </c:pt>
                <c:pt idx="105">
                  <c:v>1951</c:v>
                </c:pt>
                <c:pt idx="106">
                  <c:v>1952</c:v>
                </c:pt>
                <c:pt idx="107">
                  <c:v>1953</c:v>
                </c:pt>
                <c:pt idx="108">
                  <c:v>1954</c:v>
                </c:pt>
                <c:pt idx="109">
                  <c:v>1955</c:v>
                </c:pt>
                <c:pt idx="110">
                  <c:v>1956</c:v>
                </c:pt>
                <c:pt idx="111">
                  <c:v>1957</c:v>
                </c:pt>
                <c:pt idx="112">
                  <c:v>1958</c:v>
                </c:pt>
                <c:pt idx="113">
                  <c:v>1959</c:v>
                </c:pt>
                <c:pt idx="114">
                  <c:v>1960</c:v>
                </c:pt>
                <c:pt idx="115">
                  <c:v>1961</c:v>
                </c:pt>
                <c:pt idx="116">
                  <c:v>1962</c:v>
                </c:pt>
                <c:pt idx="117">
                  <c:v>1963</c:v>
                </c:pt>
                <c:pt idx="118">
                  <c:v>1964</c:v>
                </c:pt>
                <c:pt idx="119">
                  <c:v>1965</c:v>
                </c:pt>
                <c:pt idx="120">
                  <c:v>1966</c:v>
                </c:pt>
                <c:pt idx="121">
                  <c:v>1967</c:v>
                </c:pt>
                <c:pt idx="122">
                  <c:v>1968</c:v>
                </c:pt>
                <c:pt idx="123">
                  <c:v>1969</c:v>
                </c:pt>
                <c:pt idx="124">
                  <c:v>1970</c:v>
                </c:pt>
                <c:pt idx="125">
                  <c:v>1971</c:v>
                </c:pt>
                <c:pt idx="126">
                  <c:v>1972</c:v>
                </c:pt>
                <c:pt idx="127">
                  <c:v>1973</c:v>
                </c:pt>
                <c:pt idx="128">
                  <c:v>1974</c:v>
                </c:pt>
                <c:pt idx="129">
                  <c:v>1975</c:v>
                </c:pt>
                <c:pt idx="130">
                  <c:v>1976</c:v>
                </c:pt>
                <c:pt idx="131">
                  <c:v>1977</c:v>
                </c:pt>
                <c:pt idx="132">
                  <c:v>1978</c:v>
                </c:pt>
                <c:pt idx="133">
                  <c:v>1979</c:v>
                </c:pt>
                <c:pt idx="134">
                  <c:v>1980</c:v>
                </c:pt>
                <c:pt idx="135">
                  <c:v>1981</c:v>
                </c:pt>
                <c:pt idx="136">
                  <c:v>1982</c:v>
                </c:pt>
                <c:pt idx="137">
                  <c:v>1983</c:v>
                </c:pt>
                <c:pt idx="138">
                  <c:v>1984</c:v>
                </c:pt>
                <c:pt idx="139">
                  <c:v>1985</c:v>
                </c:pt>
                <c:pt idx="140">
                  <c:v>1986</c:v>
                </c:pt>
                <c:pt idx="141">
                  <c:v>1987</c:v>
                </c:pt>
                <c:pt idx="142">
                  <c:v>1988</c:v>
                </c:pt>
                <c:pt idx="143">
                  <c:v>1989</c:v>
                </c:pt>
                <c:pt idx="144">
                  <c:v>1990</c:v>
                </c:pt>
                <c:pt idx="145">
                  <c:v>1991</c:v>
                </c:pt>
                <c:pt idx="146">
                  <c:v>1992</c:v>
                </c:pt>
                <c:pt idx="147">
                  <c:v>1993</c:v>
                </c:pt>
                <c:pt idx="148">
                  <c:v>1994</c:v>
                </c:pt>
                <c:pt idx="149">
                  <c:v>1995</c:v>
                </c:pt>
                <c:pt idx="150">
                  <c:v>1996</c:v>
                </c:pt>
                <c:pt idx="151">
                  <c:v>1997</c:v>
                </c:pt>
                <c:pt idx="152">
                  <c:v>1998</c:v>
                </c:pt>
                <c:pt idx="153">
                  <c:v>1999</c:v>
                </c:pt>
                <c:pt idx="154">
                  <c:v>2000</c:v>
                </c:pt>
                <c:pt idx="155">
                  <c:v>2001</c:v>
                </c:pt>
                <c:pt idx="156">
                  <c:v>2002</c:v>
                </c:pt>
                <c:pt idx="157">
                  <c:v>2003</c:v>
                </c:pt>
                <c:pt idx="158">
                  <c:v>2004</c:v>
                </c:pt>
                <c:pt idx="159">
                  <c:v>2005</c:v>
                </c:pt>
                <c:pt idx="160">
                  <c:v>2006</c:v>
                </c:pt>
                <c:pt idx="161">
                  <c:v>2007</c:v>
                </c:pt>
                <c:pt idx="162">
                  <c:v>2008</c:v>
                </c:pt>
                <c:pt idx="163">
                  <c:v>2009</c:v>
                </c:pt>
                <c:pt idx="164">
                  <c:v>2010</c:v>
                </c:pt>
                <c:pt idx="165">
                  <c:v>2011</c:v>
                </c:pt>
                <c:pt idx="166">
                  <c:v>2012</c:v>
                </c:pt>
                <c:pt idx="167">
                  <c:v>2013</c:v>
                </c:pt>
                <c:pt idx="168">
                  <c:v>2014</c:v>
                </c:pt>
                <c:pt idx="169">
                  <c:v>2015</c:v>
                </c:pt>
                <c:pt idx="170">
                  <c:v>2016</c:v>
                </c:pt>
                <c:pt idx="171">
                  <c:v>2017</c:v>
                </c:pt>
                <c:pt idx="172">
                  <c:v>2018</c:v>
                </c:pt>
                <c:pt idx="173">
                  <c:v>2019</c:v>
                </c:pt>
                <c:pt idx="174">
                  <c:v>2020</c:v>
                </c:pt>
                <c:pt idx="175">
                  <c:v>2021</c:v>
                </c:pt>
                <c:pt idx="176">
                  <c:v>2022</c:v>
                </c:pt>
                <c:pt idx="177">
                  <c:v>2023</c:v>
                </c:pt>
                <c:pt idx="178">
                  <c:v>2024</c:v>
                </c:pt>
                <c:pt idx="179">
                  <c:v>2025</c:v>
                </c:pt>
                <c:pt idx="180">
                  <c:v>2026</c:v>
                </c:pt>
                <c:pt idx="181">
                  <c:v>2027</c:v>
                </c:pt>
                <c:pt idx="182">
                  <c:v>2028</c:v>
                </c:pt>
                <c:pt idx="183">
                  <c:v>2029</c:v>
                </c:pt>
                <c:pt idx="184">
                  <c:v>2030</c:v>
                </c:pt>
                <c:pt idx="185">
                  <c:v>2031</c:v>
                </c:pt>
                <c:pt idx="186">
                  <c:v>2032</c:v>
                </c:pt>
                <c:pt idx="187">
                  <c:v>2033</c:v>
                </c:pt>
                <c:pt idx="188">
                  <c:v>2034</c:v>
                </c:pt>
                <c:pt idx="189">
                  <c:v>2035</c:v>
                </c:pt>
                <c:pt idx="190">
                  <c:v>2036</c:v>
                </c:pt>
                <c:pt idx="191">
                  <c:v>2037</c:v>
                </c:pt>
                <c:pt idx="192">
                  <c:v>2038</c:v>
                </c:pt>
                <c:pt idx="193">
                  <c:v>2039</c:v>
                </c:pt>
                <c:pt idx="194">
                  <c:v>2040</c:v>
                </c:pt>
                <c:pt idx="195">
                  <c:v>2041</c:v>
                </c:pt>
                <c:pt idx="196">
                  <c:v>2042</c:v>
                </c:pt>
                <c:pt idx="197">
                  <c:v>2043</c:v>
                </c:pt>
                <c:pt idx="198">
                  <c:v>2044</c:v>
                </c:pt>
                <c:pt idx="199">
                  <c:v>2045</c:v>
                </c:pt>
                <c:pt idx="200">
                  <c:v>2046</c:v>
                </c:pt>
                <c:pt idx="201">
                  <c:v>2047</c:v>
                </c:pt>
                <c:pt idx="202">
                  <c:v>2048</c:v>
                </c:pt>
                <c:pt idx="203">
                  <c:v>2049</c:v>
                </c:pt>
                <c:pt idx="204">
                  <c:v>2050</c:v>
                </c:pt>
                <c:pt idx="205">
                  <c:v>2051</c:v>
                </c:pt>
                <c:pt idx="206">
                  <c:v>2052</c:v>
                </c:pt>
                <c:pt idx="207">
                  <c:v>2053</c:v>
                </c:pt>
                <c:pt idx="208">
                  <c:v>2054</c:v>
                </c:pt>
                <c:pt idx="209">
                  <c:v>2055</c:v>
                </c:pt>
                <c:pt idx="210">
                  <c:v>2056</c:v>
                </c:pt>
                <c:pt idx="211">
                  <c:v>2057</c:v>
                </c:pt>
                <c:pt idx="212">
                  <c:v>2058</c:v>
                </c:pt>
                <c:pt idx="213">
                  <c:v>2059</c:v>
                </c:pt>
                <c:pt idx="214">
                  <c:v>2060</c:v>
                </c:pt>
                <c:pt idx="215">
                  <c:v>2061</c:v>
                </c:pt>
                <c:pt idx="216">
                  <c:v>2062</c:v>
                </c:pt>
                <c:pt idx="217">
                  <c:v>2063</c:v>
                </c:pt>
                <c:pt idx="218">
                  <c:v>2064</c:v>
                </c:pt>
                <c:pt idx="219">
                  <c:v>2065</c:v>
                </c:pt>
                <c:pt idx="220">
                  <c:v>2066</c:v>
                </c:pt>
                <c:pt idx="221">
                  <c:v>2067</c:v>
                </c:pt>
                <c:pt idx="222">
                  <c:v>2068</c:v>
                </c:pt>
                <c:pt idx="223">
                  <c:v>2069</c:v>
                </c:pt>
                <c:pt idx="224">
                  <c:v>2070</c:v>
                </c:pt>
                <c:pt idx="225">
                  <c:v>2071</c:v>
                </c:pt>
                <c:pt idx="226">
                  <c:v>2072</c:v>
                </c:pt>
                <c:pt idx="227">
                  <c:v>2073</c:v>
                </c:pt>
                <c:pt idx="228">
                  <c:v>2074</c:v>
                </c:pt>
                <c:pt idx="229">
                  <c:v>2075</c:v>
                </c:pt>
                <c:pt idx="230">
                  <c:v>2076</c:v>
                </c:pt>
                <c:pt idx="231">
                  <c:v>2077</c:v>
                </c:pt>
                <c:pt idx="232">
                  <c:v>2078</c:v>
                </c:pt>
                <c:pt idx="233">
                  <c:v>2079</c:v>
                </c:pt>
                <c:pt idx="234">
                  <c:v>2080</c:v>
                </c:pt>
                <c:pt idx="235">
                  <c:v>2081</c:v>
                </c:pt>
                <c:pt idx="236">
                  <c:v>2082</c:v>
                </c:pt>
                <c:pt idx="237">
                  <c:v>2083</c:v>
                </c:pt>
                <c:pt idx="238">
                  <c:v>2084</c:v>
                </c:pt>
                <c:pt idx="239">
                  <c:v>2085</c:v>
                </c:pt>
                <c:pt idx="240">
                  <c:v>2086</c:v>
                </c:pt>
                <c:pt idx="241">
                  <c:v>2087</c:v>
                </c:pt>
                <c:pt idx="242">
                  <c:v>2088</c:v>
                </c:pt>
                <c:pt idx="243">
                  <c:v>2089</c:v>
                </c:pt>
                <c:pt idx="244">
                  <c:v>2090</c:v>
                </c:pt>
                <c:pt idx="245">
                  <c:v>2091</c:v>
                </c:pt>
                <c:pt idx="246">
                  <c:v>2092</c:v>
                </c:pt>
                <c:pt idx="247">
                  <c:v>2093</c:v>
                </c:pt>
                <c:pt idx="248">
                  <c:v>2094</c:v>
                </c:pt>
                <c:pt idx="249">
                  <c:v>2095</c:v>
                </c:pt>
                <c:pt idx="250">
                  <c:v>2096</c:v>
                </c:pt>
                <c:pt idx="251">
                  <c:v>2097</c:v>
                </c:pt>
                <c:pt idx="252">
                  <c:v>2098</c:v>
                </c:pt>
                <c:pt idx="253">
                  <c:v>2099</c:v>
                </c:pt>
                <c:pt idx="254">
                  <c:v>2100</c:v>
                </c:pt>
              </c:numCache>
            </c:numRef>
          </c:cat>
          <c:val>
            <c:numRef>
              <c:f>'Ark1'!$C$2:$C$256</c:f>
              <c:numCache>
                <c:formatCode>0.0</c:formatCode>
                <c:ptCount val="255"/>
                <c:pt idx="0">
                  <c:v>131.61199999999999</c:v>
                </c:pt>
                <c:pt idx="1">
                  <c:v>132.18700000000001</c:v>
                </c:pt>
                <c:pt idx="2">
                  <c:v>133.75800000000001</c:v>
                </c:pt>
                <c:pt idx="3">
                  <c:v>134.46100000000001</c:v>
                </c:pt>
                <c:pt idx="4">
                  <c:v>136.80699999999999</c:v>
                </c:pt>
                <c:pt idx="5">
                  <c:v>137.364</c:v>
                </c:pt>
                <c:pt idx="6">
                  <c:v>137.42099999999999</c:v>
                </c:pt>
                <c:pt idx="7">
                  <c:v>135.28899999999999</c:v>
                </c:pt>
                <c:pt idx="8">
                  <c:v>131.09700000000001</c:v>
                </c:pt>
                <c:pt idx="9">
                  <c:v>127.45399999999999</c:v>
                </c:pt>
                <c:pt idx="10">
                  <c:v>128.86199999999999</c:v>
                </c:pt>
                <c:pt idx="11">
                  <c:v>131.86199999999999</c:v>
                </c:pt>
                <c:pt idx="12">
                  <c:v>135.69399999999999</c:v>
                </c:pt>
                <c:pt idx="13">
                  <c:v>140.339</c:v>
                </c:pt>
                <c:pt idx="14">
                  <c:v>145.57599999999999</c:v>
                </c:pt>
                <c:pt idx="15">
                  <c:v>148.66399999999999</c:v>
                </c:pt>
                <c:pt idx="16">
                  <c:v>151.39099999999999</c:v>
                </c:pt>
                <c:pt idx="17">
                  <c:v>154.154</c:v>
                </c:pt>
                <c:pt idx="18">
                  <c:v>158.958</c:v>
                </c:pt>
                <c:pt idx="19">
                  <c:v>160.70400000000001</c:v>
                </c:pt>
                <c:pt idx="20">
                  <c:v>161.714</c:v>
                </c:pt>
                <c:pt idx="21">
                  <c:v>162.5</c:v>
                </c:pt>
                <c:pt idx="22">
                  <c:v>165.06200000000001</c:v>
                </c:pt>
                <c:pt idx="23">
                  <c:v>167.327</c:v>
                </c:pt>
                <c:pt idx="24">
                  <c:v>170.04499999999999</c:v>
                </c:pt>
                <c:pt idx="25">
                  <c:v>171.398</c:v>
                </c:pt>
                <c:pt idx="26">
                  <c:v>175.17400000000001</c:v>
                </c:pt>
                <c:pt idx="27">
                  <c:v>178.59299999999999</c:v>
                </c:pt>
                <c:pt idx="28">
                  <c:v>181.453</c:v>
                </c:pt>
                <c:pt idx="29">
                  <c:v>183.142</c:v>
                </c:pt>
                <c:pt idx="30">
                  <c:v>183.167</c:v>
                </c:pt>
                <c:pt idx="31">
                  <c:v>185.161</c:v>
                </c:pt>
                <c:pt idx="32">
                  <c:v>187.928</c:v>
                </c:pt>
                <c:pt idx="33">
                  <c:v>188.67699999999999</c:v>
                </c:pt>
                <c:pt idx="34">
                  <c:v>189.07300000000001</c:v>
                </c:pt>
                <c:pt idx="35">
                  <c:v>190.47399999999999</c:v>
                </c:pt>
                <c:pt idx="36">
                  <c:v>187.702</c:v>
                </c:pt>
                <c:pt idx="37">
                  <c:v>184.363</c:v>
                </c:pt>
                <c:pt idx="38">
                  <c:v>182.41499999999999</c:v>
                </c:pt>
                <c:pt idx="39">
                  <c:v>180.483</c:v>
                </c:pt>
                <c:pt idx="40">
                  <c:v>179.084</c:v>
                </c:pt>
                <c:pt idx="41">
                  <c:v>179.131</c:v>
                </c:pt>
                <c:pt idx="42">
                  <c:v>179.29900000000001</c:v>
                </c:pt>
                <c:pt idx="43">
                  <c:v>182.696</c:v>
                </c:pt>
                <c:pt idx="44">
                  <c:v>186.81100000000001</c:v>
                </c:pt>
                <c:pt idx="45">
                  <c:v>191.07400000000001</c:v>
                </c:pt>
                <c:pt idx="46">
                  <c:v>194.56200000000001</c:v>
                </c:pt>
                <c:pt idx="47">
                  <c:v>197.852</c:v>
                </c:pt>
                <c:pt idx="48">
                  <c:v>203.82300000000001</c:v>
                </c:pt>
                <c:pt idx="49">
                  <c:v>206.441</c:v>
                </c:pt>
                <c:pt idx="50">
                  <c:v>207.071</c:v>
                </c:pt>
                <c:pt idx="51">
                  <c:v>208.57599999999999</c:v>
                </c:pt>
                <c:pt idx="52">
                  <c:v>211.51599999999999</c:v>
                </c:pt>
                <c:pt idx="53">
                  <c:v>213.67699999999999</c:v>
                </c:pt>
                <c:pt idx="54">
                  <c:v>217.309</c:v>
                </c:pt>
                <c:pt idx="55">
                  <c:v>220.78100000000001</c:v>
                </c:pt>
                <c:pt idx="56">
                  <c:v>223.904</c:v>
                </c:pt>
                <c:pt idx="57">
                  <c:v>223.92599999999999</c:v>
                </c:pt>
                <c:pt idx="58">
                  <c:v>224.14</c:v>
                </c:pt>
                <c:pt idx="59">
                  <c:v>224.90600000000001</c:v>
                </c:pt>
                <c:pt idx="60">
                  <c:v>227.07499999999999</c:v>
                </c:pt>
                <c:pt idx="61">
                  <c:v>226.376</c:v>
                </c:pt>
                <c:pt idx="62">
                  <c:v>232.34</c:v>
                </c:pt>
                <c:pt idx="63">
                  <c:v>235.14099999999999</c:v>
                </c:pt>
                <c:pt idx="64">
                  <c:v>237.917</c:v>
                </c:pt>
                <c:pt idx="65">
                  <c:v>240.95599999999999</c:v>
                </c:pt>
                <c:pt idx="66">
                  <c:v>246.524</c:v>
                </c:pt>
                <c:pt idx="67">
                  <c:v>250.12</c:v>
                </c:pt>
                <c:pt idx="68">
                  <c:v>254.251</c:v>
                </c:pt>
                <c:pt idx="69">
                  <c:v>257.45800000000003</c:v>
                </c:pt>
                <c:pt idx="70">
                  <c:v>261.09899999999999</c:v>
                </c:pt>
                <c:pt idx="71">
                  <c:v>264.59699999999998</c:v>
                </c:pt>
                <c:pt idx="72">
                  <c:v>266.08199999999999</c:v>
                </c:pt>
                <c:pt idx="73">
                  <c:v>267.76100000000002</c:v>
                </c:pt>
                <c:pt idx="74">
                  <c:v>268.05</c:v>
                </c:pt>
                <c:pt idx="75">
                  <c:v>267.399</c:v>
                </c:pt>
                <c:pt idx="76">
                  <c:v>265.97500000000002</c:v>
                </c:pt>
                <c:pt idx="77">
                  <c:v>263.46899999999999</c:v>
                </c:pt>
                <c:pt idx="78">
                  <c:v>264.86799999999999</c:v>
                </c:pt>
                <c:pt idx="79">
                  <c:v>265.404</c:v>
                </c:pt>
                <c:pt idx="80">
                  <c:v>265.79700000000003</c:v>
                </c:pt>
                <c:pt idx="81">
                  <c:v>267.11399999999998</c:v>
                </c:pt>
                <c:pt idx="82">
                  <c:v>268.67899999999997</c:v>
                </c:pt>
                <c:pt idx="83">
                  <c:v>269.791</c:v>
                </c:pt>
                <c:pt idx="84">
                  <c:v>269.55500000000001</c:v>
                </c:pt>
                <c:pt idx="85">
                  <c:v>271.44799999999998</c:v>
                </c:pt>
                <c:pt idx="86">
                  <c:v>274.22500000000002</c:v>
                </c:pt>
                <c:pt idx="87">
                  <c:v>276.52199999999999</c:v>
                </c:pt>
                <c:pt idx="88">
                  <c:v>274.36</c:v>
                </c:pt>
                <c:pt idx="89">
                  <c:v>284.38799999999998</c:v>
                </c:pt>
                <c:pt idx="90">
                  <c:v>287.72500000000002</c:v>
                </c:pt>
                <c:pt idx="91">
                  <c:v>287.517</c:v>
                </c:pt>
                <c:pt idx="92">
                  <c:v>286.91399999999999</c:v>
                </c:pt>
                <c:pt idx="93">
                  <c:v>287.06</c:v>
                </c:pt>
                <c:pt idx="94">
                  <c:v>274.52100000000002</c:v>
                </c:pt>
                <c:pt idx="95">
                  <c:v>266.46100000000001</c:v>
                </c:pt>
                <c:pt idx="96">
                  <c:v>256.25700000000001</c:v>
                </c:pt>
                <c:pt idx="97">
                  <c:v>246.42699999999999</c:v>
                </c:pt>
                <c:pt idx="98">
                  <c:v>237.654</c:v>
                </c:pt>
                <c:pt idx="99">
                  <c:v>232.28299999999999</c:v>
                </c:pt>
                <c:pt idx="100">
                  <c:v>226.375</c:v>
                </c:pt>
                <c:pt idx="101">
                  <c:v>222.947</c:v>
                </c:pt>
                <c:pt idx="102">
                  <c:v>216.21299999999999</c:v>
                </c:pt>
                <c:pt idx="103">
                  <c:v>210.334</c:v>
                </c:pt>
                <c:pt idx="104">
                  <c:v>204.31299999999999</c:v>
                </c:pt>
                <c:pt idx="105">
                  <c:v>201.03299999999999</c:v>
                </c:pt>
                <c:pt idx="106">
                  <c:v>199.209</c:v>
                </c:pt>
                <c:pt idx="107">
                  <c:v>202.46700000000001</c:v>
                </c:pt>
                <c:pt idx="108">
                  <c:v>207.03200000000001</c:v>
                </c:pt>
                <c:pt idx="109">
                  <c:v>213.69300000000001</c:v>
                </c:pt>
                <c:pt idx="110">
                  <c:v>215.976</c:v>
                </c:pt>
                <c:pt idx="111">
                  <c:v>223.96600000000001</c:v>
                </c:pt>
                <c:pt idx="112">
                  <c:v>234.512</c:v>
                </c:pt>
                <c:pt idx="113">
                  <c:v>250.17400000000001</c:v>
                </c:pt>
                <c:pt idx="114">
                  <c:v>267.05</c:v>
                </c:pt>
                <c:pt idx="115">
                  <c:v>292.09100000000001</c:v>
                </c:pt>
                <c:pt idx="116">
                  <c:v>307.214</c:v>
                </c:pt>
                <c:pt idx="117">
                  <c:v>316.85399999999998</c:v>
                </c:pt>
                <c:pt idx="118">
                  <c:v>317.37299999999999</c:v>
                </c:pt>
                <c:pt idx="119">
                  <c:v>315.34199999999998</c:v>
                </c:pt>
                <c:pt idx="120">
                  <c:v>306.12</c:v>
                </c:pt>
                <c:pt idx="121">
                  <c:v>302.11799999999999</c:v>
                </c:pt>
                <c:pt idx="122">
                  <c:v>300.83499999999998</c:v>
                </c:pt>
                <c:pt idx="123">
                  <c:v>300.92599999999999</c:v>
                </c:pt>
                <c:pt idx="124">
                  <c:v>302.43700000000001</c:v>
                </c:pt>
                <c:pt idx="125">
                  <c:v>306.67700000000002</c:v>
                </c:pt>
                <c:pt idx="126">
                  <c:v>307.81799999999998</c:v>
                </c:pt>
                <c:pt idx="127">
                  <c:v>308.17099999999999</c:v>
                </c:pt>
                <c:pt idx="128">
                  <c:v>309.06200000000001</c:v>
                </c:pt>
                <c:pt idx="129">
                  <c:v>308.108</c:v>
                </c:pt>
                <c:pt idx="130">
                  <c:v>307.11599999999999</c:v>
                </c:pt>
                <c:pt idx="131">
                  <c:v>307.04199999999997</c:v>
                </c:pt>
                <c:pt idx="132">
                  <c:v>308.26100000000002</c:v>
                </c:pt>
                <c:pt idx="133">
                  <c:v>311.39499999999998</c:v>
                </c:pt>
                <c:pt idx="134">
                  <c:v>316.39499999999998</c:v>
                </c:pt>
                <c:pt idx="135">
                  <c:v>321.786</c:v>
                </c:pt>
                <c:pt idx="136">
                  <c:v>326.73700000000002</c:v>
                </c:pt>
                <c:pt idx="137">
                  <c:v>331.64400000000001</c:v>
                </c:pt>
                <c:pt idx="138">
                  <c:v>334.74099999999999</c:v>
                </c:pt>
                <c:pt idx="139">
                  <c:v>334.43599999999998</c:v>
                </c:pt>
                <c:pt idx="140">
                  <c:v>334.16699999999997</c:v>
                </c:pt>
                <c:pt idx="141">
                  <c:v>333.29899999999998</c:v>
                </c:pt>
                <c:pt idx="142">
                  <c:v>327.63400000000001</c:v>
                </c:pt>
                <c:pt idx="143">
                  <c:v>319.05700000000002</c:v>
                </c:pt>
                <c:pt idx="144">
                  <c:v>311.40199999999999</c:v>
                </c:pt>
                <c:pt idx="145">
                  <c:v>300.42399999999998</c:v>
                </c:pt>
                <c:pt idx="146">
                  <c:v>287.77</c:v>
                </c:pt>
                <c:pt idx="147">
                  <c:v>279.274</c:v>
                </c:pt>
                <c:pt idx="148">
                  <c:v>271.459</c:v>
                </c:pt>
                <c:pt idx="149">
                  <c:v>266.935</c:v>
                </c:pt>
                <c:pt idx="150">
                  <c:v>264.97000000000003</c:v>
                </c:pt>
                <c:pt idx="151">
                  <c:v>265.81299999999999</c:v>
                </c:pt>
                <c:pt idx="152">
                  <c:v>265.22000000000003</c:v>
                </c:pt>
                <c:pt idx="153">
                  <c:v>265.39</c:v>
                </c:pt>
                <c:pt idx="154">
                  <c:v>265.95999999999998</c:v>
                </c:pt>
                <c:pt idx="155">
                  <c:v>268.20299999999997</c:v>
                </c:pt>
                <c:pt idx="156">
                  <c:v>272.08</c:v>
                </c:pt>
                <c:pt idx="157">
                  <c:v>279.82</c:v>
                </c:pt>
                <c:pt idx="158">
                  <c:v>289.04300000000001</c:v>
                </c:pt>
                <c:pt idx="159">
                  <c:v>299.17500000000001</c:v>
                </c:pt>
                <c:pt idx="160">
                  <c:v>308.27</c:v>
                </c:pt>
                <c:pt idx="161">
                  <c:v>315.56900000000002</c:v>
                </c:pt>
                <c:pt idx="162">
                  <c:v>319.214</c:v>
                </c:pt>
                <c:pt idx="163">
                  <c:v>322.03199999999998</c:v>
                </c:pt>
                <c:pt idx="164">
                  <c:v>323.62400000000002</c:v>
                </c:pt>
                <c:pt idx="165">
                  <c:v>324.99</c:v>
                </c:pt>
                <c:pt idx="166">
                  <c:v>326.06900000000002</c:v>
                </c:pt>
                <c:pt idx="167">
                  <c:v>325.80500000000001</c:v>
                </c:pt>
                <c:pt idx="168">
                  <c:v>326.50599999999997</c:v>
                </c:pt>
                <c:pt idx="169">
                  <c:v>326.82400000000001</c:v>
                </c:pt>
                <c:pt idx="170">
                  <c:v>325.02</c:v>
                </c:pt>
                <c:pt idx="171">
                  <c:v>321.959</c:v>
                </c:pt>
                <c:pt idx="172">
                  <c:v>320.49900000000002</c:v>
                </c:pt>
                <c:pt idx="173">
                  <c:v>318.62200000000001</c:v>
                </c:pt>
                <c:pt idx="174">
                  <c:v>316.12299999999999</c:v>
                </c:pt>
                <c:pt idx="175">
                  <c:v>318.42</c:v>
                </c:pt>
                <c:pt idx="176">
                  <c:v>322.02699999999999</c:v>
                </c:pt>
                <c:pt idx="177">
                  <c:v>326</c:v>
                </c:pt>
                <c:pt idx="178">
                  <c:v>330.28800000000001</c:v>
                </c:pt>
                <c:pt idx="179">
                  <c:v>333.601</c:v>
                </c:pt>
                <c:pt idx="180">
                  <c:v>333.49700000000001</c:v>
                </c:pt>
                <c:pt idx="181">
                  <c:v>333.04700000000003</c:v>
                </c:pt>
                <c:pt idx="182">
                  <c:v>329.12400000000002</c:v>
                </c:pt>
                <c:pt idx="183">
                  <c:v>323.916</c:v>
                </c:pt>
                <c:pt idx="184">
                  <c:v>319.48</c:v>
                </c:pt>
                <c:pt idx="185">
                  <c:v>316.41800000000001</c:v>
                </c:pt>
                <c:pt idx="186">
                  <c:v>311.40199999999999</c:v>
                </c:pt>
                <c:pt idx="187">
                  <c:v>306.625</c:v>
                </c:pt>
                <c:pt idx="188">
                  <c:v>301.56099999999998</c:v>
                </c:pt>
                <c:pt idx="189">
                  <c:v>296.79899999999998</c:v>
                </c:pt>
                <c:pt idx="190">
                  <c:v>292.13900000000001</c:v>
                </c:pt>
                <c:pt idx="191">
                  <c:v>289.55200000000002</c:v>
                </c:pt>
                <c:pt idx="192">
                  <c:v>288.767</c:v>
                </c:pt>
                <c:pt idx="193">
                  <c:v>288.86900000000003</c:v>
                </c:pt>
                <c:pt idx="194">
                  <c:v>289.572</c:v>
                </c:pt>
                <c:pt idx="195">
                  <c:v>291.02800000000002</c:v>
                </c:pt>
                <c:pt idx="196">
                  <c:v>293.43</c:v>
                </c:pt>
                <c:pt idx="197">
                  <c:v>296.012</c:v>
                </c:pt>
                <c:pt idx="198">
                  <c:v>298.73500000000001</c:v>
                </c:pt>
                <c:pt idx="199">
                  <c:v>301.31799999999998</c:v>
                </c:pt>
                <c:pt idx="200">
                  <c:v>303.803</c:v>
                </c:pt>
                <c:pt idx="201">
                  <c:v>306.27699999999999</c:v>
                </c:pt>
                <c:pt idx="202">
                  <c:v>308.80700000000002</c:v>
                </c:pt>
                <c:pt idx="203">
                  <c:v>311.435</c:v>
                </c:pt>
                <c:pt idx="204">
                  <c:v>314.18400000000003</c:v>
                </c:pt>
                <c:pt idx="205">
                  <c:v>316.721</c:v>
                </c:pt>
                <c:pt idx="206">
                  <c:v>318.65100000000001</c:v>
                </c:pt>
                <c:pt idx="207">
                  <c:v>319.95699999999999</c:v>
                </c:pt>
                <c:pt idx="208">
                  <c:v>320.58499999999998</c:v>
                </c:pt>
                <c:pt idx="209">
                  <c:v>320.46499999999997</c:v>
                </c:pt>
                <c:pt idx="210">
                  <c:v>319.846</c:v>
                </c:pt>
                <c:pt idx="211">
                  <c:v>318.99</c:v>
                </c:pt>
                <c:pt idx="212">
                  <c:v>317.86500000000001</c:v>
                </c:pt>
                <c:pt idx="213">
                  <c:v>316.45499999999998</c:v>
                </c:pt>
                <c:pt idx="214">
                  <c:v>314.77199999999999</c:v>
                </c:pt>
                <c:pt idx="215">
                  <c:v>312.86</c:v>
                </c:pt>
                <c:pt idx="216">
                  <c:v>310.78100000000001</c:v>
                </c:pt>
                <c:pt idx="217">
                  <c:v>308.61</c:v>
                </c:pt>
                <c:pt idx="218">
                  <c:v>306.42899999999997</c:v>
                </c:pt>
                <c:pt idx="219">
                  <c:v>304.33199999999999</c:v>
                </c:pt>
                <c:pt idx="220">
                  <c:v>302.41800000000001</c:v>
                </c:pt>
                <c:pt idx="221">
                  <c:v>300.76</c:v>
                </c:pt>
                <c:pt idx="222">
                  <c:v>299.42399999999998</c:v>
                </c:pt>
                <c:pt idx="223">
                  <c:v>298.45999999999998</c:v>
                </c:pt>
                <c:pt idx="224">
                  <c:v>297.887</c:v>
                </c:pt>
                <c:pt idx="225">
                  <c:v>297.70600000000002</c:v>
                </c:pt>
                <c:pt idx="226">
                  <c:v>297.89600000000002</c:v>
                </c:pt>
                <c:pt idx="227">
                  <c:v>298.42099999999999</c:v>
                </c:pt>
                <c:pt idx="228">
                  <c:v>299.23200000000003</c:v>
                </c:pt>
                <c:pt idx="229">
                  <c:v>300.27499999999998</c:v>
                </c:pt>
                <c:pt idx="230">
                  <c:v>301.49900000000002</c:v>
                </c:pt>
                <c:pt idx="231">
                  <c:v>302.84100000000001</c:v>
                </c:pt>
                <c:pt idx="232">
                  <c:v>304.24200000000002</c:v>
                </c:pt>
                <c:pt idx="233">
                  <c:v>305.65100000000001</c:v>
                </c:pt>
                <c:pt idx="234">
                  <c:v>307.00700000000001</c:v>
                </c:pt>
                <c:pt idx="235">
                  <c:v>308.26499999999999</c:v>
                </c:pt>
                <c:pt idx="236">
                  <c:v>309.38200000000001</c:v>
                </c:pt>
                <c:pt idx="237">
                  <c:v>310.31700000000001</c:v>
                </c:pt>
                <c:pt idx="238">
                  <c:v>311.04199999999997</c:v>
                </c:pt>
                <c:pt idx="239">
                  <c:v>311.54399999999998</c:v>
                </c:pt>
                <c:pt idx="240">
                  <c:v>311.81</c:v>
                </c:pt>
                <c:pt idx="241">
                  <c:v>311.846</c:v>
                </c:pt>
                <c:pt idx="242">
                  <c:v>311.66399999999999</c:v>
                </c:pt>
                <c:pt idx="243">
                  <c:v>311.28100000000001</c:v>
                </c:pt>
                <c:pt idx="244">
                  <c:v>310.71800000000002</c:v>
                </c:pt>
                <c:pt idx="245">
                  <c:v>310.00900000000001</c:v>
                </c:pt>
                <c:pt idx="246">
                  <c:v>309.18400000000003</c:v>
                </c:pt>
                <c:pt idx="247">
                  <c:v>308.28399999999999</c:v>
                </c:pt>
                <c:pt idx="248">
                  <c:v>307.33699999999999</c:v>
                </c:pt>
                <c:pt idx="249">
                  <c:v>306.39299999999997</c:v>
                </c:pt>
                <c:pt idx="250">
                  <c:v>305.48899999999998</c:v>
                </c:pt>
                <c:pt idx="251">
                  <c:v>304.65699999999998</c:v>
                </c:pt>
                <c:pt idx="252">
                  <c:v>303.93299999999999</c:v>
                </c:pt>
                <c:pt idx="253">
                  <c:v>303.33699999999999</c:v>
                </c:pt>
                <c:pt idx="254">
                  <c:v>302.74216873126647</c:v>
                </c:pt>
              </c:numCache>
            </c:numRef>
          </c:val>
          <c:extLst>
            <c:ext xmlns:c16="http://schemas.microsoft.com/office/drawing/2014/chart" uri="{C3380CC4-5D6E-409C-BE32-E72D297353CC}">
              <c16:uniqueId val="{00000001-65A0-4940-9108-8997A747E616}"/>
            </c:ext>
          </c:extLst>
        </c:ser>
        <c:ser>
          <c:idx val="2"/>
          <c:order val="2"/>
          <c:tx>
            <c:strRef>
              <c:f>'Ark1'!$D$1</c:f>
              <c:strCache>
                <c:ptCount val="1"/>
                <c:pt idx="0">
                  <c:v>20 - 66</c:v>
                </c:pt>
              </c:strCache>
            </c:strRef>
          </c:tx>
          <c:spPr>
            <a:solidFill>
              <a:schemeClr val="accent3"/>
            </a:solidFill>
            <a:ln w="25400">
              <a:noFill/>
            </a:ln>
            <a:effectLst/>
          </c:spPr>
          <c:cat>
            <c:numRef>
              <c:f>'Ark1'!$A$2:$A$256</c:f>
              <c:numCache>
                <c:formatCode>General</c:formatCode>
                <c:ptCount val="255"/>
                <c:pt idx="0">
                  <c:v>1846</c:v>
                </c:pt>
                <c:pt idx="1">
                  <c:v>1847</c:v>
                </c:pt>
                <c:pt idx="2">
                  <c:v>1848</c:v>
                </c:pt>
                <c:pt idx="3">
                  <c:v>1849</c:v>
                </c:pt>
                <c:pt idx="4">
                  <c:v>1850</c:v>
                </c:pt>
                <c:pt idx="5">
                  <c:v>1851</c:v>
                </c:pt>
                <c:pt idx="6">
                  <c:v>1852</c:v>
                </c:pt>
                <c:pt idx="7">
                  <c:v>1853</c:v>
                </c:pt>
                <c:pt idx="8">
                  <c:v>1854</c:v>
                </c:pt>
                <c:pt idx="9">
                  <c:v>1855</c:v>
                </c:pt>
                <c:pt idx="10">
                  <c:v>1856</c:v>
                </c:pt>
                <c:pt idx="11">
                  <c:v>1857</c:v>
                </c:pt>
                <c:pt idx="12">
                  <c:v>1858</c:v>
                </c:pt>
                <c:pt idx="13">
                  <c:v>1859</c:v>
                </c:pt>
                <c:pt idx="14">
                  <c:v>1860</c:v>
                </c:pt>
                <c:pt idx="15">
                  <c:v>1861</c:v>
                </c:pt>
                <c:pt idx="16">
                  <c:v>1862</c:v>
                </c:pt>
                <c:pt idx="17">
                  <c:v>1863</c:v>
                </c:pt>
                <c:pt idx="18">
                  <c:v>1864</c:v>
                </c:pt>
                <c:pt idx="19">
                  <c:v>1865</c:v>
                </c:pt>
                <c:pt idx="20">
                  <c:v>1866</c:v>
                </c:pt>
                <c:pt idx="21">
                  <c:v>1867</c:v>
                </c:pt>
                <c:pt idx="22">
                  <c:v>1868</c:v>
                </c:pt>
                <c:pt idx="23">
                  <c:v>1869</c:v>
                </c:pt>
                <c:pt idx="24">
                  <c:v>1870</c:v>
                </c:pt>
                <c:pt idx="25">
                  <c:v>1871</c:v>
                </c:pt>
                <c:pt idx="26">
                  <c:v>1872</c:v>
                </c:pt>
                <c:pt idx="27">
                  <c:v>1873</c:v>
                </c:pt>
                <c:pt idx="28">
                  <c:v>1874</c:v>
                </c:pt>
                <c:pt idx="29">
                  <c:v>1875</c:v>
                </c:pt>
                <c:pt idx="30">
                  <c:v>1876</c:v>
                </c:pt>
                <c:pt idx="31">
                  <c:v>1877</c:v>
                </c:pt>
                <c:pt idx="32">
                  <c:v>1878</c:v>
                </c:pt>
                <c:pt idx="33">
                  <c:v>1879</c:v>
                </c:pt>
                <c:pt idx="34">
                  <c:v>1880</c:v>
                </c:pt>
                <c:pt idx="35">
                  <c:v>1881</c:v>
                </c:pt>
                <c:pt idx="36">
                  <c:v>1882</c:v>
                </c:pt>
                <c:pt idx="37">
                  <c:v>1883</c:v>
                </c:pt>
                <c:pt idx="38">
                  <c:v>1884</c:v>
                </c:pt>
                <c:pt idx="39">
                  <c:v>1885</c:v>
                </c:pt>
                <c:pt idx="40">
                  <c:v>1886</c:v>
                </c:pt>
                <c:pt idx="41">
                  <c:v>1887</c:v>
                </c:pt>
                <c:pt idx="42">
                  <c:v>1888</c:v>
                </c:pt>
                <c:pt idx="43">
                  <c:v>1889</c:v>
                </c:pt>
                <c:pt idx="44">
                  <c:v>1890</c:v>
                </c:pt>
                <c:pt idx="45">
                  <c:v>1891</c:v>
                </c:pt>
                <c:pt idx="46">
                  <c:v>1892</c:v>
                </c:pt>
                <c:pt idx="47">
                  <c:v>1893</c:v>
                </c:pt>
                <c:pt idx="48">
                  <c:v>1894</c:v>
                </c:pt>
                <c:pt idx="49">
                  <c:v>1895</c:v>
                </c:pt>
                <c:pt idx="50">
                  <c:v>1896</c:v>
                </c:pt>
                <c:pt idx="51">
                  <c:v>1897</c:v>
                </c:pt>
                <c:pt idx="52">
                  <c:v>1898</c:v>
                </c:pt>
                <c:pt idx="53">
                  <c:v>1899</c:v>
                </c:pt>
                <c:pt idx="54">
                  <c:v>1900</c:v>
                </c:pt>
                <c:pt idx="55">
                  <c:v>1901</c:v>
                </c:pt>
                <c:pt idx="56">
                  <c:v>1902</c:v>
                </c:pt>
                <c:pt idx="57">
                  <c:v>1903</c:v>
                </c:pt>
                <c:pt idx="58">
                  <c:v>1904</c:v>
                </c:pt>
                <c:pt idx="59">
                  <c:v>1905</c:v>
                </c:pt>
                <c:pt idx="60">
                  <c:v>1906</c:v>
                </c:pt>
                <c:pt idx="61">
                  <c:v>1907</c:v>
                </c:pt>
                <c:pt idx="62">
                  <c:v>1908</c:v>
                </c:pt>
                <c:pt idx="63">
                  <c:v>1909</c:v>
                </c:pt>
                <c:pt idx="64">
                  <c:v>1910</c:v>
                </c:pt>
                <c:pt idx="65">
                  <c:v>1911</c:v>
                </c:pt>
                <c:pt idx="66">
                  <c:v>1912</c:v>
                </c:pt>
                <c:pt idx="67">
                  <c:v>1913</c:v>
                </c:pt>
                <c:pt idx="68">
                  <c:v>1914</c:v>
                </c:pt>
                <c:pt idx="69">
                  <c:v>1915</c:v>
                </c:pt>
                <c:pt idx="70">
                  <c:v>1916</c:v>
                </c:pt>
                <c:pt idx="71">
                  <c:v>1917</c:v>
                </c:pt>
                <c:pt idx="72">
                  <c:v>1918</c:v>
                </c:pt>
                <c:pt idx="73">
                  <c:v>1919</c:v>
                </c:pt>
                <c:pt idx="74">
                  <c:v>1920</c:v>
                </c:pt>
                <c:pt idx="75">
                  <c:v>1921</c:v>
                </c:pt>
                <c:pt idx="76">
                  <c:v>1922</c:v>
                </c:pt>
                <c:pt idx="77">
                  <c:v>1923</c:v>
                </c:pt>
                <c:pt idx="78">
                  <c:v>1924</c:v>
                </c:pt>
                <c:pt idx="79">
                  <c:v>1925</c:v>
                </c:pt>
                <c:pt idx="80">
                  <c:v>1926</c:v>
                </c:pt>
                <c:pt idx="81">
                  <c:v>1927</c:v>
                </c:pt>
                <c:pt idx="82">
                  <c:v>1928</c:v>
                </c:pt>
                <c:pt idx="83">
                  <c:v>1929</c:v>
                </c:pt>
                <c:pt idx="84">
                  <c:v>1930</c:v>
                </c:pt>
                <c:pt idx="85">
                  <c:v>1931</c:v>
                </c:pt>
                <c:pt idx="86">
                  <c:v>1932</c:v>
                </c:pt>
                <c:pt idx="87">
                  <c:v>1933</c:v>
                </c:pt>
                <c:pt idx="88">
                  <c:v>1934</c:v>
                </c:pt>
                <c:pt idx="89">
                  <c:v>1935</c:v>
                </c:pt>
                <c:pt idx="90">
                  <c:v>1936</c:v>
                </c:pt>
                <c:pt idx="91">
                  <c:v>1937</c:v>
                </c:pt>
                <c:pt idx="92">
                  <c:v>1938</c:v>
                </c:pt>
                <c:pt idx="93">
                  <c:v>1939</c:v>
                </c:pt>
                <c:pt idx="94">
                  <c:v>1940</c:v>
                </c:pt>
                <c:pt idx="95">
                  <c:v>1941</c:v>
                </c:pt>
                <c:pt idx="96">
                  <c:v>1942</c:v>
                </c:pt>
                <c:pt idx="97">
                  <c:v>1943</c:v>
                </c:pt>
                <c:pt idx="98">
                  <c:v>1944</c:v>
                </c:pt>
                <c:pt idx="99">
                  <c:v>1945</c:v>
                </c:pt>
                <c:pt idx="100">
                  <c:v>1946</c:v>
                </c:pt>
                <c:pt idx="101">
                  <c:v>1947</c:v>
                </c:pt>
                <c:pt idx="102">
                  <c:v>1948</c:v>
                </c:pt>
                <c:pt idx="103">
                  <c:v>1949</c:v>
                </c:pt>
                <c:pt idx="104">
                  <c:v>1950</c:v>
                </c:pt>
                <c:pt idx="105">
                  <c:v>1951</c:v>
                </c:pt>
                <c:pt idx="106">
                  <c:v>1952</c:v>
                </c:pt>
                <c:pt idx="107">
                  <c:v>1953</c:v>
                </c:pt>
                <c:pt idx="108">
                  <c:v>1954</c:v>
                </c:pt>
                <c:pt idx="109">
                  <c:v>1955</c:v>
                </c:pt>
                <c:pt idx="110">
                  <c:v>1956</c:v>
                </c:pt>
                <c:pt idx="111">
                  <c:v>1957</c:v>
                </c:pt>
                <c:pt idx="112">
                  <c:v>1958</c:v>
                </c:pt>
                <c:pt idx="113">
                  <c:v>1959</c:v>
                </c:pt>
                <c:pt idx="114">
                  <c:v>1960</c:v>
                </c:pt>
                <c:pt idx="115">
                  <c:v>1961</c:v>
                </c:pt>
                <c:pt idx="116">
                  <c:v>1962</c:v>
                </c:pt>
                <c:pt idx="117">
                  <c:v>1963</c:v>
                </c:pt>
                <c:pt idx="118">
                  <c:v>1964</c:v>
                </c:pt>
                <c:pt idx="119">
                  <c:v>1965</c:v>
                </c:pt>
                <c:pt idx="120">
                  <c:v>1966</c:v>
                </c:pt>
                <c:pt idx="121">
                  <c:v>1967</c:v>
                </c:pt>
                <c:pt idx="122">
                  <c:v>1968</c:v>
                </c:pt>
                <c:pt idx="123">
                  <c:v>1969</c:v>
                </c:pt>
                <c:pt idx="124">
                  <c:v>1970</c:v>
                </c:pt>
                <c:pt idx="125">
                  <c:v>1971</c:v>
                </c:pt>
                <c:pt idx="126">
                  <c:v>1972</c:v>
                </c:pt>
                <c:pt idx="127">
                  <c:v>1973</c:v>
                </c:pt>
                <c:pt idx="128">
                  <c:v>1974</c:v>
                </c:pt>
                <c:pt idx="129">
                  <c:v>1975</c:v>
                </c:pt>
                <c:pt idx="130">
                  <c:v>1976</c:v>
                </c:pt>
                <c:pt idx="131">
                  <c:v>1977</c:v>
                </c:pt>
                <c:pt idx="132">
                  <c:v>1978</c:v>
                </c:pt>
                <c:pt idx="133">
                  <c:v>1979</c:v>
                </c:pt>
                <c:pt idx="134">
                  <c:v>1980</c:v>
                </c:pt>
                <c:pt idx="135">
                  <c:v>1981</c:v>
                </c:pt>
                <c:pt idx="136">
                  <c:v>1982</c:v>
                </c:pt>
                <c:pt idx="137">
                  <c:v>1983</c:v>
                </c:pt>
                <c:pt idx="138">
                  <c:v>1984</c:v>
                </c:pt>
                <c:pt idx="139">
                  <c:v>1985</c:v>
                </c:pt>
                <c:pt idx="140">
                  <c:v>1986</c:v>
                </c:pt>
                <c:pt idx="141">
                  <c:v>1987</c:v>
                </c:pt>
                <c:pt idx="142">
                  <c:v>1988</c:v>
                </c:pt>
                <c:pt idx="143">
                  <c:v>1989</c:v>
                </c:pt>
                <c:pt idx="144">
                  <c:v>1990</c:v>
                </c:pt>
                <c:pt idx="145">
                  <c:v>1991</c:v>
                </c:pt>
                <c:pt idx="146">
                  <c:v>1992</c:v>
                </c:pt>
                <c:pt idx="147">
                  <c:v>1993</c:v>
                </c:pt>
                <c:pt idx="148">
                  <c:v>1994</c:v>
                </c:pt>
                <c:pt idx="149">
                  <c:v>1995</c:v>
                </c:pt>
                <c:pt idx="150">
                  <c:v>1996</c:v>
                </c:pt>
                <c:pt idx="151">
                  <c:v>1997</c:v>
                </c:pt>
                <c:pt idx="152">
                  <c:v>1998</c:v>
                </c:pt>
                <c:pt idx="153">
                  <c:v>1999</c:v>
                </c:pt>
                <c:pt idx="154">
                  <c:v>2000</c:v>
                </c:pt>
                <c:pt idx="155">
                  <c:v>2001</c:v>
                </c:pt>
                <c:pt idx="156">
                  <c:v>2002</c:v>
                </c:pt>
                <c:pt idx="157">
                  <c:v>2003</c:v>
                </c:pt>
                <c:pt idx="158">
                  <c:v>2004</c:v>
                </c:pt>
                <c:pt idx="159">
                  <c:v>2005</c:v>
                </c:pt>
                <c:pt idx="160">
                  <c:v>2006</c:v>
                </c:pt>
                <c:pt idx="161">
                  <c:v>2007</c:v>
                </c:pt>
                <c:pt idx="162">
                  <c:v>2008</c:v>
                </c:pt>
                <c:pt idx="163">
                  <c:v>2009</c:v>
                </c:pt>
                <c:pt idx="164">
                  <c:v>2010</c:v>
                </c:pt>
                <c:pt idx="165">
                  <c:v>2011</c:v>
                </c:pt>
                <c:pt idx="166">
                  <c:v>2012</c:v>
                </c:pt>
                <c:pt idx="167">
                  <c:v>2013</c:v>
                </c:pt>
                <c:pt idx="168">
                  <c:v>2014</c:v>
                </c:pt>
                <c:pt idx="169">
                  <c:v>2015</c:v>
                </c:pt>
                <c:pt idx="170">
                  <c:v>2016</c:v>
                </c:pt>
                <c:pt idx="171">
                  <c:v>2017</c:v>
                </c:pt>
                <c:pt idx="172">
                  <c:v>2018</c:v>
                </c:pt>
                <c:pt idx="173">
                  <c:v>2019</c:v>
                </c:pt>
                <c:pt idx="174">
                  <c:v>2020</c:v>
                </c:pt>
                <c:pt idx="175">
                  <c:v>2021</c:v>
                </c:pt>
                <c:pt idx="176">
                  <c:v>2022</c:v>
                </c:pt>
                <c:pt idx="177">
                  <c:v>2023</c:v>
                </c:pt>
                <c:pt idx="178">
                  <c:v>2024</c:v>
                </c:pt>
                <c:pt idx="179">
                  <c:v>2025</c:v>
                </c:pt>
                <c:pt idx="180">
                  <c:v>2026</c:v>
                </c:pt>
                <c:pt idx="181">
                  <c:v>2027</c:v>
                </c:pt>
                <c:pt idx="182">
                  <c:v>2028</c:v>
                </c:pt>
                <c:pt idx="183">
                  <c:v>2029</c:v>
                </c:pt>
                <c:pt idx="184">
                  <c:v>2030</c:v>
                </c:pt>
                <c:pt idx="185">
                  <c:v>2031</c:v>
                </c:pt>
                <c:pt idx="186">
                  <c:v>2032</c:v>
                </c:pt>
                <c:pt idx="187">
                  <c:v>2033</c:v>
                </c:pt>
                <c:pt idx="188">
                  <c:v>2034</c:v>
                </c:pt>
                <c:pt idx="189">
                  <c:v>2035</c:v>
                </c:pt>
                <c:pt idx="190">
                  <c:v>2036</c:v>
                </c:pt>
                <c:pt idx="191">
                  <c:v>2037</c:v>
                </c:pt>
                <c:pt idx="192">
                  <c:v>2038</c:v>
                </c:pt>
                <c:pt idx="193">
                  <c:v>2039</c:v>
                </c:pt>
                <c:pt idx="194">
                  <c:v>2040</c:v>
                </c:pt>
                <c:pt idx="195">
                  <c:v>2041</c:v>
                </c:pt>
                <c:pt idx="196">
                  <c:v>2042</c:v>
                </c:pt>
                <c:pt idx="197">
                  <c:v>2043</c:v>
                </c:pt>
                <c:pt idx="198">
                  <c:v>2044</c:v>
                </c:pt>
                <c:pt idx="199">
                  <c:v>2045</c:v>
                </c:pt>
                <c:pt idx="200">
                  <c:v>2046</c:v>
                </c:pt>
                <c:pt idx="201">
                  <c:v>2047</c:v>
                </c:pt>
                <c:pt idx="202">
                  <c:v>2048</c:v>
                </c:pt>
                <c:pt idx="203">
                  <c:v>2049</c:v>
                </c:pt>
                <c:pt idx="204">
                  <c:v>2050</c:v>
                </c:pt>
                <c:pt idx="205">
                  <c:v>2051</c:v>
                </c:pt>
                <c:pt idx="206">
                  <c:v>2052</c:v>
                </c:pt>
                <c:pt idx="207">
                  <c:v>2053</c:v>
                </c:pt>
                <c:pt idx="208">
                  <c:v>2054</c:v>
                </c:pt>
                <c:pt idx="209">
                  <c:v>2055</c:v>
                </c:pt>
                <c:pt idx="210">
                  <c:v>2056</c:v>
                </c:pt>
                <c:pt idx="211">
                  <c:v>2057</c:v>
                </c:pt>
                <c:pt idx="212">
                  <c:v>2058</c:v>
                </c:pt>
                <c:pt idx="213">
                  <c:v>2059</c:v>
                </c:pt>
                <c:pt idx="214">
                  <c:v>2060</c:v>
                </c:pt>
                <c:pt idx="215">
                  <c:v>2061</c:v>
                </c:pt>
                <c:pt idx="216">
                  <c:v>2062</c:v>
                </c:pt>
                <c:pt idx="217">
                  <c:v>2063</c:v>
                </c:pt>
                <c:pt idx="218">
                  <c:v>2064</c:v>
                </c:pt>
                <c:pt idx="219">
                  <c:v>2065</c:v>
                </c:pt>
                <c:pt idx="220">
                  <c:v>2066</c:v>
                </c:pt>
                <c:pt idx="221">
                  <c:v>2067</c:v>
                </c:pt>
                <c:pt idx="222">
                  <c:v>2068</c:v>
                </c:pt>
                <c:pt idx="223">
                  <c:v>2069</c:v>
                </c:pt>
                <c:pt idx="224">
                  <c:v>2070</c:v>
                </c:pt>
                <c:pt idx="225">
                  <c:v>2071</c:v>
                </c:pt>
                <c:pt idx="226">
                  <c:v>2072</c:v>
                </c:pt>
                <c:pt idx="227">
                  <c:v>2073</c:v>
                </c:pt>
                <c:pt idx="228">
                  <c:v>2074</c:v>
                </c:pt>
                <c:pt idx="229">
                  <c:v>2075</c:v>
                </c:pt>
                <c:pt idx="230">
                  <c:v>2076</c:v>
                </c:pt>
                <c:pt idx="231">
                  <c:v>2077</c:v>
                </c:pt>
                <c:pt idx="232">
                  <c:v>2078</c:v>
                </c:pt>
                <c:pt idx="233">
                  <c:v>2079</c:v>
                </c:pt>
                <c:pt idx="234">
                  <c:v>2080</c:v>
                </c:pt>
                <c:pt idx="235">
                  <c:v>2081</c:v>
                </c:pt>
                <c:pt idx="236">
                  <c:v>2082</c:v>
                </c:pt>
                <c:pt idx="237">
                  <c:v>2083</c:v>
                </c:pt>
                <c:pt idx="238">
                  <c:v>2084</c:v>
                </c:pt>
                <c:pt idx="239">
                  <c:v>2085</c:v>
                </c:pt>
                <c:pt idx="240">
                  <c:v>2086</c:v>
                </c:pt>
                <c:pt idx="241">
                  <c:v>2087</c:v>
                </c:pt>
                <c:pt idx="242">
                  <c:v>2088</c:v>
                </c:pt>
                <c:pt idx="243">
                  <c:v>2089</c:v>
                </c:pt>
                <c:pt idx="244">
                  <c:v>2090</c:v>
                </c:pt>
                <c:pt idx="245">
                  <c:v>2091</c:v>
                </c:pt>
                <c:pt idx="246">
                  <c:v>2092</c:v>
                </c:pt>
                <c:pt idx="247">
                  <c:v>2093</c:v>
                </c:pt>
                <c:pt idx="248">
                  <c:v>2094</c:v>
                </c:pt>
                <c:pt idx="249">
                  <c:v>2095</c:v>
                </c:pt>
                <c:pt idx="250">
                  <c:v>2096</c:v>
                </c:pt>
                <c:pt idx="251">
                  <c:v>2097</c:v>
                </c:pt>
                <c:pt idx="252">
                  <c:v>2098</c:v>
                </c:pt>
                <c:pt idx="253">
                  <c:v>2099</c:v>
                </c:pt>
                <c:pt idx="254">
                  <c:v>2100</c:v>
                </c:pt>
              </c:numCache>
            </c:numRef>
          </c:cat>
          <c:val>
            <c:numRef>
              <c:f>'Ark1'!$D$2:$D$256</c:f>
              <c:numCache>
                <c:formatCode>0.0</c:formatCode>
                <c:ptCount val="255"/>
                <c:pt idx="0">
                  <c:v>698.05</c:v>
                </c:pt>
                <c:pt idx="1">
                  <c:v>705.61199999999997</c:v>
                </c:pt>
                <c:pt idx="2">
                  <c:v>713.22299999999996</c:v>
                </c:pt>
                <c:pt idx="3">
                  <c:v>721.72799999999995</c:v>
                </c:pt>
                <c:pt idx="4">
                  <c:v>731.00099999999998</c:v>
                </c:pt>
                <c:pt idx="5">
                  <c:v>739.70799999999997</c:v>
                </c:pt>
                <c:pt idx="6">
                  <c:v>747.01199999999994</c:v>
                </c:pt>
                <c:pt idx="7">
                  <c:v>752.495</c:v>
                </c:pt>
                <c:pt idx="8">
                  <c:v>761.25599999999997</c:v>
                </c:pt>
                <c:pt idx="9">
                  <c:v>772.69399999999996</c:v>
                </c:pt>
                <c:pt idx="10">
                  <c:v>780.00900000000001</c:v>
                </c:pt>
                <c:pt idx="11">
                  <c:v>784.22199999999998</c:v>
                </c:pt>
                <c:pt idx="12">
                  <c:v>790.41899999999998</c:v>
                </c:pt>
                <c:pt idx="13">
                  <c:v>795.66700000000003</c:v>
                </c:pt>
                <c:pt idx="14">
                  <c:v>802.35599999999999</c:v>
                </c:pt>
                <c:pt idx="15">
                  <c:v>807.06700000000001</c:v>
                </c:pt>
                <c:pt idx="16">
                  <c:v>815.07399999999996</c:v>
                </c:pt>
                <c:pt idx="17">
                  <c:v>824.70799999999997</c:v>
                </c:pt>
                <c:pt idx="18">
                  <c:v>831.51599999999996</c:v>
                </c:pt>
                <c:pt idx="19">
                  <c:v>840.13599999999997</c:v>
                </c:pt>
                <c:pt idx="20">
                  <c:v>843.86</c:v>
                </c:pt>
                <c:pt idx="21">
                  <c:v>849.25099999999998</c:v>
                </c:pt>
                <c:pt idx="22">
                  <c:v>853.95600000000002</c:v>
                </c:pt>
                <c:pt idx="23">
                  <c:v>859.596</c:v>
                </c:pt>
                <c:pt idx="24">
                  <c:v>865.702</c:v>
                </c:pt>
                <c:pt idx="25">
                  <c:v>873.89400000000001</c:v>
                </c:pt>
                <c:pt idx="26">
                  <c:v>878.65300000000002</c:v>
                </c:pt>
                <c:pt idx="27">
                  <c:v>886.61800000000005</c:v>
                </c:pt>
                <c:pt idx="28">
                  <c:v>900.84299999999996</c:v>
                </c:pt>
                <c:pt idx="29">
                  <c:v>915.34299999999996</c:v>
                </c:pt>
                <c:pt idx="30">
                  <c:v>928.96500000000003</c:v>
                </c:pt>
                <c:pt idx="31">
                  <c:v>943.93899999999996</c:v>
                </c:pt>
                <c:pt idx="32">
                  <c:v>958.43899999999996</c:v>
                </c:pt>
                <c:pt idx="33">
                  <c:v>971.09699999999998</c:v>
                </c:pt>
                <c:pt idx="34">
                  <c:v>974.19</c:v>
                </c:pt>
                <c:pt idx="35">
                  <c:v>971.98500000000001</c:v>
                </c:pt>
                <c:pt idx="36">
                  <c:v>967.93200000000002</c:v>
                </c:pt>
                <c:pt idx="37">
                  <c:v>968.58799999999997</c:v>
                </c:pt>
                <c:pt idx="38">
                  <c:v>974.39400000000001</c:v>
                </c:pt>
                <c:pt idx="39">
                  <c:v>980.18899999999996</c:v>
                </c:pt>
                <c:pt idx="40">
                  <c:v>984.54700000000003</c:v>
                </c:pt>
                <c:pt idx="41">
                  <c:v>981.55</c:v>
                </c:pt>
                <c:pt idx="42">
                  <c:v>976.87800000000004</c:v>
                </c:pt>
                <c:pt idx="43">
                  <c:v>977.94600000000003</c:v>
                </c:pt>
                <c:pt idx="44">
                  <c:v>979.67399999999998</c:v>
                </c:pt>
                <c:pt idx="45">
                  <c:v>983.01300000000003</c:v>
                </c:pt>
                <c:pt idx="46">
                  <c:v>984.52099999999996</c:v>
                </c:pt>
                <c:pt idx="47">
                  <c:v>985.00099999999998</c:v>
                </c:pt>
                <c:pt idx="48">
                  <c:v>997.23500000000001</c:v>
                </c:pt>
                <c:pt idx="49">
                  <c:v>1010.4690000000001</c:v>
                </c:pt>
                <c:pt idx="50">
                  <c:v>1024.8320000000001</c:v>
                </c:pt>
                <c:pt idx="51">
                  <c:v>1041.8399999999999</c:v>
                </c:pt>
                <c:pt idx="52">
                  <c:v>1059.04</c:v>
                </c:pt>
                <c:pt idx="53">
                  <c:v>1075.6079999999999</c:v>
                </c:pt>
                <c:pt idx="54">
                  <c:v>1086.5650000000001</c:v>
                </c:pt>
                <c:pt idx="55">
                  <c:v>1095.144</c:v>
                </c:pt>
                <c:pt idx="56">
                  <c:v>1099.6310000000001</c:v>
                </c:pt>
                <c:pt idx="57">
                  <c:v>1101.0809999999999</c:v>
                </c:pt>
                <c:pt idx="58">
                  <c:v>1107.729</c:v>
                </c:pt>
                <c:pt idx="59">
                  <c:v>1115.6300000000001</c:v>
                </c:pt>
                <c:pt idx="60">
                  <c:v>1122.2919999999999</c:v>
                </c:pt>
                <c:pt idx="61">
                  <c:v>1129.029</c:v>
                </c:pt>
                <c:pt idx="62">
                  <c:v>1144.8979999999999</c:v>
                </c:pt>
                <c:pt idx="63">
                  <c:v>1155.3009999999999</c:v>
                </c:pt>
                <c:pt idx="64">
                  <c:v>1163.8779999999999</c:v>
                </c:pt>
                <c:pt idx="65">
                  <c:v>1178.8230000000001</c:v>
                </c:pt>
                <c:pt idx="66">
                  <c:v>1194.4369999999999</c:v>
                </c:pt>
                <c:pt idx="67">
                  <c:v>1212.1990000000001</c:v>
                </c:pt>
                <c:pt idx="68">
                  <c:v>1230.4110000000001</c:v>
                </c:pt>
                <c:pt idx="69">
                  <c:v>1254.2539999999999</c:v>
                </c:pt>
                <c:pt idx="70">
                  <c:v>1275.4949999999999</c:v>
                </c:pt>
                <c:pt idx="71">
                  <c:v>1298.7149999999999</c:v>
                </c:pt>
                <c:pt idx="72">
                  <c:v>1316.2629999999999</c:v>
                </c:pt>
                <c:pt idx="73">
                  <c:v>1340.4069999999999</c:v>
                </c:pt>
                <c:pt idx="74">
                  <c:v>1363.9090000000001</c:v>
                </c:pt>
                <c:pt idx="75">
                  <c:v>1386.4290000000001</c:v>
                </c:pt>
                <c:pt idx="76">
                  <c:v>1407.354</c:v>
                </c:pt>
                <c:pt idx="77">
                  <c:v>1419.405</c:v>
                </c:pt>
                <c:pt idx="78">
                  <c:v>1437.509</c:v>
                </c:pt>
                <c:pt idx="79">
                  <c:v>1456.489</c:v>
                </c:pt>
                <c:pt idx="80">
                  <c:v>1473.3789999999999</c:v>
                </c:pt>
                <c:pt idx="81">
                  <c:v>1488.105</c:v>
                </c:pt>
                <c:pt idx="82">
                  <c:v>1506.453</c:v>
                </c:pt>
                <c:pt idx="83">
                  <c:v>1525.328</c:v>
                </c:pt>
                <c:pt idx="84">
                  <c:v>1545.598</c:v>
                </c:pt>
                <c:pt idx="85">
                  <c:v>1571.5329999999999</c:v>
                </c:pt>
                <c:pt idx="86">
                  <c:v>1599.152</c:v>
                </c:pt>
                <c:pt idx="87">
                  <c:v>1627.4069999999999</c:v>
                </c:pt>
                <c:pt idx="88">
                  <c:v>1657.7260000000001</c:v>
                </c:pt>
                <c:pt idx="89">
                  <c:v>1684.3589999999999</c:v>
                </c:pt>
                <c:pt idx="90">
                  <c:v>1713.491</c:v>
                </c:pt>
                <c:pt idx="91">
                  <c:v>1744.1420000000001</c:v>
                </c:pt>
                <c:pt idx="92">
                  <c:v>1774.1469999999999</c:v>
                </c:pt>
                <c:pt idx="93">
                  <c:v>1800.5820000000001</c:v>
                </c:pt>
                <c:pt idx="94">
                  <c:v>1833.95</c:v>
                </c:pt>
                <c:pt idx="95">
                  <c:v>1861.4459999999999</c:v>
                </c:pt>
                <c:pt idx="96">
                  <c:v>1884.92</c:v>
                </c:pt>
                <c:pt idx="97">
                  <c:v>1907.6980000000001</c:v>
                </c:pt>
                <c:pt idx="98">
                  <c:v>1927.079</c:v>
                </c:pt>
                <c:pt idx="99">
                  <c:v>1944.0160000000001</c:v>
                </c:pt>
                <c:pt idx="100">
                  <c:v>1953.451</c:v>
                </c:pt>
                <c:pt idx="101">
                  <c:v>1967.44</c:v>
                </c:pt>
                <c:pt idx="102">
                  <c:v>1981.6479999999999</c:v>
                </c:pt>
                <c:pt idx="103">
                  <c:v>1994.481</c:v>
                </c:pt>
                <c:pt idx="104">
                  <c:v>2006.36</c:v>
                </c:pt>
                <c:pt idx="105">
                  <c:v>2017.213</c:v>
                </c:pt>
                <c:pt idx="106">
                  <c:v>2026.82</c:v>
                </c:pt>
                <c:pt idx="107">
                  <c:v>2033.279</c:v>
                </c:pt>
                <c:pt idx="108">
                  <c:v>2038.4829999999999</c:v>
                </c:pt>
                <c:pt idx="109">
                  <c:v>2046.3150000000001</c:v>
                </c:pt>
                <c:pt idx="110">
                  <c:v>2046.886</c:v>
                </c:pt>
                <c:pt idx="111">
                  <c:v>2051.5590000000002</c:v>
                </c:pt>
                <c:pt idx="112">
                  <c:v>2055.5949999999998</c:v>
                </c:pt>
                <c:pt idx="113">
                  <c:v>2059.7460000000001</c:v>
                </c:pt>
                <c:pt idx="114">
                  <c:v>2062.9520000000002</c:v>
                </c:pt>
                <c:pt idx="115">
                  <c:v>2066.7489999999998</c:v>
                </c:pt>
                <c:pt idx="116">
                  <c:v>2074.7109999999998</c:v>
                </c:pt>
                <c:pt idx="117">
                  <c:v>2085.5459999999998</c:v>
                </c:pt>
                <c:pt idx="118">
                  <c:v>2101.0479999999998</c:v>
                </c:pt>
                <c:pt idx="119">
                  <c:v>2117.192</c:v>
                </c:pt>
                <c:pt idx="120">
                  <c:v>2139.86</c:v>
                </c:pt>
                <c:pt idx="121">
                  <c:v>2160.8850000000002</c:v>
                </c:pt>
                <c:pt idx="122">
                  <c:v>2178.386</c:v>
                </c:pt>
                <c:pt idx="123">
                  <c:v>2193.6959999999999</c:v>
                </c:pt>
                <c:pt idx="124">
                  <c:v>2205.5880000000002</c:v>
                </c:pt>
                <c:pt idx="125">
                  <c:v>2219.75</c:v>
                </c:pt>
                <c:pt idx="126">
                  <c:v>2237.2049999999999</c:v>
                </c:pt>
                <c:pt idx="127">
                  <c:v>2253.2710000000002</c:v>
                </c:pt>
                <c:pt idx="128">
                  <c:v>2269.1559999999999</c:v>
                </c:pt>
                <c:pt idx="129">
                  <c:v>2284.114</c:v>
                </c:pt>
                <c:pt idx="130">
                  <c:v>2299.4340000000002</c:v>
                </c:pt>
                <c:pt idx="131">
                  <c:v>2314.2550000000001</c:v>
                </c:pt>
                <c:pt idx="132">
                  <c:v>2327.7919999999999</c:v>
                </c:pt>
                <c:pt idx="133">
                  <c:v>2340.165</c:v>
                </c:pt>
                <c:pt idx="134">
                  <c:v>2352.0230000000001</c:v>
                </c:pt>
                <c:pt idx="135">
                  <c:v>2366.2429999999999</c:v>
                </c:pt>
                <c:pt idx="136">
                  <c:v>2381.2759999999998</c:v>
                </c:pt>
                <c:pt idx="137">
                  <c:v>2396.2570000000001</c:v>
                </c:pt>
                <c:pt idx="138">
                  <c:v>2411.4569999999999</c:v>
                </c:pt>
                <c:pt idx="139">
                  <c:v>2429.6729999999998</c:v>
                </c:pt>
                <c:pt idx="140">
                  <c:v>2452.134</c:v>
                </c:pt>
                <c:pt idx="141">
                  <c:v>2471.721</c:v>
                </c:pt>
                <c:pt idx="142">
                  <c:v>2493.7809999999999</c:v>
                </c:pt>
                <c:pt idx="143">
                  <c:v>2507.5740000000001</c:v>
                </c:pt>
                <c:pt idx="144">
                  <c:v>2520.9960000000001</c:v>
                </c:pt>
                <c:pt idx="145">
                  <c:v>2542.5140000000001</c:v>
                </c:pt>
                <c:pt idx="146">
                  <c:v>2566.8980000000001</c:v>
                </c:pt>
                <c:pt idx="147">
                  <c:v>2589.2269999999999</c:v>
                </c:pt>
                <c:pt idx="148">
                  <c:v>2610.4899999999998</c:v>
                </c:pt>
                <c:pt idx="149">
                  <c:v>2627.6419999999998</c:v>
                </c:pt>
                <c:pt idx="150">
                  <c:v>2642.6570000000002</c:v>
                </c:pt>
                <c:pt idx="151">
                  <c:v>2657.9609999999998</c:v>
                </c:pt>
                <c:pt idx="152">
                  <c:v>2677.991</c:v>
                </c:pt>
                <c:pt idx="153">
                  <c:v>2700.8829999999998</c:v>
                </c:pt>
                <c:pt idx="154">
                  <c:v>2721.3449999999998</c:v>
                </c:pt>
                <c:pt idx="155">
                  <c:v>2739.9560000000001</c:v>
                </c:pt>
                <c:pt idx="156">
                  <c:v>2764.701</c:v>
                </c:pt>
                <c:pt idx="157">
                  <c:v>2783.7710000000002</c:v>
                </c:pt>
                <c:pt idx="158">
                  <c:v>2804.0680000000002</c:v>
                </c:pt>
                <c:pt idx="159">
                  <c:v>2828.0230000000001</c:v>
                </c:pt>
                <c:pt idx="160">
                  <c:v>2857.1860000000001</c:v>
                </c:pt>
                <c:pt idx="161">
                  <c:v>2900.4969999999998</c:v>
                </c:pt>
                <c:pt idx="162">
                  <c:v>2951.2080000000001</c:v>
                </c:pt>
                <c:pt idx="163">
                  <c:v>2993.299</c:v>
                </c:pt>
                <c:pt idx="164">
                  <c:v>3037.9349999999999</c:v>
                </c:pt>
                <c:pt idx="165">
                  <c:v>3082.7040000000002</c:v>
                </c:pt>
                <c:pt idx="166">
                  <c:v>3124.61</c:v>
                </c:pt>
                <c:pt idx="167">
                  <c:v>3153.6840000000002</c:v>
                </c:pt>
                <c:pt idx="168">
                  <c:v>3184.1619999999998</c:v>
                </c:pt>
                <c:pt idx="169">
                  <c:v>3208.51</c:v>
                </c:pt>
                <c:pt idx="170">
                  <c:v>3229.585</c:v>
                </c:pt>
                <c:pt idx="171">
                  <c:v>3248.3670000000002</c:v>
                </c:pt>
                <c:pt idx="172">
                  <c:v>3267.0610000000001</c:v>
                </c:pt>
                <c:pt idx="173">
                  <c:v>3291.4110000000001</c:v>
                </c:pt>
                <c:pt idx="174">
                  <c:v>3302.3719999999998</c:v>
                </c:pt>
                <c:pt idx="175">
                  <c:v>3311.386</c:v>
                </c:pt>
                <c:pt idx="176">
                  <c:v>3320.451</c:v>
                </c:pt>
                <c:pt idx="177">
                  <c:v>3328.8249999999998</c:v>
                </c:pt>
                <c:pt idx="178">
                  <c:v>3338.614</c:v>
                </c:pt>
                <c:pt idx="179">
                  <c:v>3347.0709999999999</c:v>
                </c:pt>
                <c:pt idx="180">
                  <c:v>3356.511</c:v>
                </c:pt>
                <c:pt idx="181">
                  <c:v>3365.6779999999999</c:v>
                </c:pt>
                <c:pt idx="182">
                  <c:v>3375.8040000000001</c:v>
                </c:pt>
                <c:pt idx="183">
                  <c:v>3385.8980000000001</c:v>
                </c:pt>
                <c:pt idx="184">
                  <c:v>3393.326</c:v>
                </c:pt>
                <c:pt idx="185">
                  <c:v>3396.2530000000002</c:v>
                </c:pt>
                <c:pt idx="186">
                  <c:v>3397.42</c:v>
                </c:pt>
                <c:pt idx="187">
                  <c:v>3395.7440000000001</c:v>
                </c:pt>
                <c:pt idx="188">
                  <c:v>3393.39</c:v>
                </c:pt>
                <c:pt idx="189">
                  <c:v>3388.93</c:v>
                </c:pt>
                <c:pt idx="190">
                  <c:v>3383.4830000000002</c:v>
                </c:pt>
                <c:pt idx="191">
                  <c:v>3377.1309999999999</c:v>
                </c:pt>
                <c:pt idx="192">
                  <c:v>3368.4850000000001</c:v>
                </c:pt>
                <c:pt idx="193">
                  <c:v>3359.3989999999999</c:v>
                </c:pt>
                <c:pt idx="194">
                  <c:v>3352.58</c:v>
                </c:pt>
                <c:pt idx="195">
                  <c:v>3345.9140000000002</c:v>
                </c:pt>
                <c:pt idx="196">
                  <c:v>3341.6019999999999</c:v>
                </c:pt>
                <c:pt idx="197">
                  <c:v>3339.3629999999998</c:v>
                </c:pt>
                <c:pt idx="198">
                  <c:v>3338.9720000000002</c:v>
                </c:pt>
                <c:pt idx="199">
                  <c:v>3337.627</c:v>
                </c:pt>
                <c:pt idx="200">
                  <c:v>3336.451</c:v>
                </c:pt>
                <c:pt idx="201">
                  <c:v>3334.9569999999999</c:v>
                </c:pt>
                <c:pt idx="202">
                  <c:v>3334.596</c:v>
                </c:pt>
                <c:pt idx="203">
                  <c:v>3333.27</c:v>
                </c:pt>
                <c:pt idx="204">
                  <c:v>3332.8220000000001</c:v>
                </c:pt>
                <c:pt idx="205">
                  <c:v>3332.3760000000002</c:v>
                </c:pt>
                <c:pt idx="206">
                  <c:v>3331.6370000000002</c:v>
                </c:pt>
                <c:pt idx="207">
                  <c:v>3330.1640000000002</c:v>
                </c:pt>
                <c:pt idx="208">
                  <c:v>3328.491</c:v>
                </c:pt>
                <c:pt idx="209">
                  <c:v>3324.65</c:v>
                </c:pt>
                <c:pt idx="210">
                  <c:v>3320.0830000000001</c:v>
                </c:pt>
                <c:pt idx="211">
                  <c:v>3314.3029999999999</c:v>
                </c:pt>
                <c:pt idx="212">
                  <c:v>3309.0210000000002</c:v>
                </c:pt>
                <c:pt idx="213">
                  <c:v>3304.422</c:v>
                </c:pt>
                <c:pt idx="214">
                  <c:v>3300.625</c:v>
                </c:pt>
                <c:pt idx="215">
                  <c:v>3296.6489999999999</c:v>
                </c:pt>
                <c:pt idx="216">
                  <c:v>3292.1950000000002</c:v>
                </c:pt>
                <c:pt idx="217">
                  <c:v>3286.79</c:v>
                </c:pt>
                <c:pt idx="218">
                  <c:v>3282.136</c:v>
                </c:pt>
                <c:pt idx="219">
                  <c:v>3278.1840000000002</c:v>
                </c:pt>
                <c:pt idx="220">
                  <c:v>3273.0120000000002</c:v>
                </c:pt>
                <c:pt idx="221">
                  <c:v>3267.4690000000001</c:v>
                </c:pt>
                <c:pt idx="222">
                  <c:v>3263.8919999999998</c:v>
                </c:pt>
                <c:pt idx="223">
                  <c:v>3261.1210000000001</c:v>
                </c:pt>
                <c:pt idx="224">
                  <c:v>3257.1610000000001</c:v>
                </c:pt>
                <c:pt idx="225">
                  <c:v>3252.5129999999999</c:v>
                </c:pt>
                <c:pt idx="226">
                  <c:v>3247.915</c:v>
                </c:pt>
                <c:pt idx="227">
                  <c:v>3241.8629999999998</c:v>
                </c:pt>
                <c:pt idx="228">
                  <c:v>3236.07</c:v>
                </c:pt>
                <c:pt idx="229">
                  <c:v>3228.95</c:v>
                </c:pt>
                <c:pt idx="230">
                  <c:v>3221.15</c:v>
                </c:pt>
                <c:pt idx="231">
                  <c:v>3214.5149999999999</c:v>
                </c:pt>
                <c:pt idx="232">
                  <c:v>3209.5390000000002</c:v>
                </c:pt>
                <c:pt idx="233">
                  <c:v>3205.3069999999998</c:v>
                </c:pt>
                <c:pt idx="234">
                  <c:v>3202.9009999999998</c:v>
                </c:pt>
                <c:pt idx="235">
                  <c:v>3201.0749999999998</c:v>
                </c:pt>
                <c:pt idx="236">
                  <c:v>3199.8409999999999</c:v>
                </c:pt>
                <c:pt idx="237">
                  <c:v>3199.1489999999999</c:v>
                </c:pt>
                <c:pt idx="238">
                  <c:v>3200.9290000000001</c:v>
                </c:pt>
                <c:pt idx="239">
                  <c:v>3204.252</c:v>
                </c:pt>
                <c:pt idx="240">
                  <c:v>3208.2379999999998</c:v>
                </c:pt>
                <c:pt idx="241">
                  <c:v>3212.3870000000002</c:v>
                </c:pt>
                <c:pt idx="242">
                  <c:v>3216.8020000000001</c:v>
                </c:pt>
                <c:pt idx="243">
                  <c:v>3221.5880000000002</c:v>
                </c:pt>
                <c:pt idx="244">
                  <c:v>3226.1030000000001</c:v>
                </c:pt>
                <c:pt idx="245">
                  <c:v>3230.299</c:v>
                </c:pt>
                <c:pt idx="246">
                  <c:v>3233.893</c:v>
                </c:pt>
                <c:pt idx="247">
                  <c:v>3236.8690000000001</c:v>
                </c:pt>
                <c:pt idx="248">
                  <c:v>3239.2339999999999</c:v>
                </c:pt>
                <c:pt idx="249">
                  <c:v>3240.9929999999999</c:v>
                </c:pt>
                <c:pt idx="250">
                  <c:v>3242.18</c:v>
                </c:pt>
                <c:pt idx="251">
                  <c:v>3242.7779999999998</c:v>
                </c:pt>
                <c:pt idx="252">
                  <c:v>3242.78</c:v>
                </c:pt>
                <c:pt idx="253">
                  <c:v>3242.1280000000002</c:v>
                </c:pt>
                <c:pt idx="254">
                  <c:v>3241.4898970691752</c:v>
                </c:pt>
              </c:numCache>
            </c:numRef>
          </c:val>
          <c:extLst>
            <c:ext xmlns:c16="http://schemas.microsoft.com/office/drawing/2014/chart" uri="{C3380CC4-5D6E-409C-BE32-E72D297353CC}">
              <c16:uniqueId val="{00000003-65A0-4940-9108-8997A747E616}"/>
            </c:ext>
          </c:extLst>
        </c:ser>
        <c:ser>
          <c:idx val="3"/>
          <c:order val="3"/>
          <c:tx>
            <c:strRef>
              <c:f>'Ark1'!$E$1</c:f>
              <c:strCache>
                <c:ptCount val="1"/>
                <c:pt idx="0">
                  <c:v>67 - 74</c:v>
                </c:pt>
              </c:strCache>
            </c:strRef>
          </c:tx>
          <c:spPr>
            <a:solidFill>
              <a:schemeClr val="accent4"/>
            </a:solidFill>
            <a:ln w="25400">
              <a:noFill/>
            </a:ln>
            <a:effectLst/>
          </c:spPr>
          <c:cat>
            <c:numRef>
              <c:f>'Ark1'!$A$2:$A$256</c:f>
              <c:numCache>
                <c:formatCode>General</c:formatCode>
                <c:ptCount val="255"/>
                <c:pt idx="0">
                  <c:v>1846</c:v>
                </c:pt>
                <c:pt idx="1">
                  <c:v>1847</c:v>
                </c:pt>
                <c:pt idx="2">
                  <c:v>1848</c:v>
                </c:pt>
                <c:pt idx="3">
                  <c:v>1849</c:v>
                </c:pt>
                <c:pt idx="4">
                  <c:v>1850</c:v>
                </c:pt>
                <c:pt idx="5">
                  <c:v>1851</c:v>
                </c:pt>
                <c:pt idx="6">
                  <c:v>1852</c:v>
                </c:pt>
                <c:pt idx="7">
                  <c:v>1853</c:v>
                </c:pt>
                <c:pt idx="8">
                  <c:v>1854</c:v>
                </c:pt>
                <c:pt idx="9">
                  <c:v>1855</c:v>
                </c:pt>
                <c:pt idx="10">
                  <c:v>1856</c:v>
                </c:pt>
                <c:pt idx="11">
                  <c:v>1857</c:v>
                </c:pt>
                <c:pt idx="12">
                  <c:v>1858</c:v>
                </c:pt>
                <c:pt idx="13">
                  <c:v>1859</c:v>
                </c:pt>
                <c:pt idx="14">
                  <c:v>1860</c:v>
                </c:pt>
                <c:pt idx="15">
                  <c:v>1861</c:v>
                </c:pt>
                <c:pt idx="16">
                  <c:v>1862</c:v>
                </c:pt>
                <c:pt idx="17">
                  <c:v>1863</c:v>
                </c:pt>
                <c:pt idx="18">
                  <c:v>1864</c:v>
                </c:pt>
                <c:pt idx="19">
                  <c:v>1865</c:v>
                </c:pt>
                <c:pt idx="20">
                  <c:v>1866</c:v>
                </c:pt>
                <c:pt idx="21">
                  <c:v>1867</c:v>
                </c:pt>
                <c:pt idx="22">
                  <c:v>1868</c:v>
                </c:pt>
                <c:pt idx="23">
                  <c:v>1869</c:v>
                </c:pt>
                <c:pt idx="24">
                  <c:v>1870</c:v>
                </c:pt>
                <c:pt idx="25">
                  <c:v>1871</c:v>
                </c:pt>
                <c:pt idx="26">
                  <c:v>1872</c:v>
                </c:pt>
                <c:pt idx="27">
                  <c:v>1873</c:v>
                </c:pt>
                <c:pt idx="28">
                  <c:v>1874</c:v>
                </c:pt>
                <c:pt idx="29">
                  <c:v>1875</c:v>
                </c:pt>
                <c:pt idx="30">
                  <c:v>1876</c:v>
                </c:pt>
                <c:pt idx="31">
                  <c:v>1877</c:v>
                </c:pt>
                <c:pt idx="32">
                  <c:v>1878</c:v>
                </c:pt>
                <c:pt idx="33">
                  <c:v>1879</c:v>
                </c:pt>
                <c:pt idx="34">
                  <c:v>1880</c:v>
                </c:pt>
                <c:pt idx="35">
                  <c:v>1881</c:v>
                </c:pt>
                <c:pt idx="36">
                  <c:v>1882</c:v>
                </c:pt>
                <c:pt idx="37">
                  <c:v>1883</c:v>
                </c:pt>
                <c:pt idx="38">
                  <c:v>1884</c:v>
                </c:pt>
                <c:pt idx="39">
                  <c:v>1885</c:v>
                </c:pt>
                <c:pt idx="40">
                  <c:v>1886</c:v>
                </c:pt>
                <c:pt idx="41">
                  <c:v>1887</c:v>
                </c:pt>
                <c:pt idx="42">
                  <c:v>1888</c:v>
                </c:pt>
                <c:pt idx="43">
                  <c:v>1889</c:v>
                </c:pt>
                <c:pt idx="44">
                  <c:v>1890</c:v>
                </c:pt>
                <c:pt idx="45">
                  <c:v>1891</c:v>
                </c:pt>
                <c:pt idx="46">
                  <c:v>1892</c:v>
                </c:pt>
                <c:pt idx="47">
                  <c:v>1893</c:v>
                </c:pt>
                <c:pt idx="48">
                  <c:v>1894</c:v>
                </c:pt>
                <c:pt idx="49">
                  <c:v>1895</c:v>
                </c:pt>
                <c:pt idx="50">
                  <c:v>1896</c:v>
                </c:pt>
                <c:pt idx="51">
                  <c:v>1897</c:v>
                </c:pt>
                <c:pt idx="52">
                  <c:v>1898</c:v>
                </c:pt>
                <c:pt idx="53">
                  <c:v>1899</c:v>
                </c:pt>
                <c:pt idx="54">
                  <c:v>1900</c:v>
                </c:pt>
                <c:pt idx="55">
                  <c:v>1901</c:v>
                </c:pt>
                <c:pt idx="56">
                  <c:v>1902</c:v>
                </c:pt>
                <c:pt idx="57">
                  <c:v>1903</c:v>
                </c:pt>
                <c:pt idx="58">
                  <c:v>1904</c:v>
                </c:pt>
                <c:pt idx="59">
                  <c:v>1905</c:v>
                </c:pt>
                <c:pt idx="60">
                  <c:v>1906</c:v>
                </c:pt>
                <c:pt idx="61">
                  <c:v>1907</c:v>
                </c:pt>
                <c:pt idx="62">
                  <c:v>1908</c:v>
                </c:pt>
                <c:pt idx="63">
                  <c:v>1909</c:v>
                </c:pt>
                <c:pt idx="64">
                  <c:v>1910</c:v>
                </c:pt>
                <c:pt idx="65">
                  <c:v>1911</c:v>
                </c:pt>
                <c:pt idx="66">
                  <c:v>1912</c:v>
                </c:pt>
                <c:pt idx="67">
                  <c:v>1913</c:v>
                </c:pt>
                <c:pt idx="68">
                  <c:v>1914</c:v>
                </c:pt>
                <c:pt idx="69">
                  <c:v>1915</c:v>
                </c:pt>
                <c:pt idx="70">
                  <c:v>1916</c:v>
                </c:pt>
                <c:pt idx="71">
                  <c:v>1917</c:v>
                </c:pt>
                <c:pt idx="72">
                  <c:v>1918</c:v>
                </c:pt>
                <c:pt idx="73">
                  <c:v>1919</c:v>
                </c:pt>
                <c:pt idx="74">
                  <c:v>1920</c:v>
                </c:pt>
                <c:pt idx="75">
                  <c:v>1921</c:v>
                </c:pt>
                <c:pt idx="76">
                  <c:v>1922</c:v>
                </c:pt>
                <c:pt idx="77">
                  <c:v>1923</c:v>
                </c:pt>
                <c:pt idx="78">
                  <c:v>1924</c:v>
                </c:pt>
                <c:pt idx="79">
                  <c:v>1925</c:v>
                </c:pt>
                <c:pt idx="80">
                  <c:v>1926</c:v>
                </c:pt>
                <c:pt idx="81">
                  <c:v>1927</c:v>
                </c:pt>
                <c:pt idx="82">
                  <c:v>1928</c:v>
                </c:pt>
                <c:pt idx="83">
                  <c:v>1929</c:v>
                </c:pt>
                <c:pt idx="84">
                  <c:v>1930</c:v>
                </c:pt>
                <c:pt idx="85">
                  <c:v>1931</c:v>
                </c:pt>
                <c:pt idx="86">
                  <c:v>1932</c:v>
                </c:pt>
                <c:pt idx="87">
                  <c:v>1933</c:v>
                </c:pt>
                <c:pt idx="88">
                  <c:v>1934</c:v>
                </c:pt>
                <c:pt idx="89">
                  <c:v>1935</c:v>
                </c:pt>
                <c:pt idx="90">
                  <c:v>1936</c:v>
                </c:pt>
                <c:pt idx="91">
                  <c:v>1937</c:v>
                </c:pt>
                <c:pt idx="92">
                  <c:v>1938</c:v>
                </c:pt>
                <c:pt idx="93">
                  <c:v>1939</c:v>
                </c:pt>
                <c:pt idx="94">
                  <c:v>1940</c:v>
                </c:pt>
                <c:pt idx="95">
                  <c:v>1941</c:v>
                </c:pt>
                <c:pt idx="96">
                  <c:v>1942</c:v>
                </c:pt>
                <c:pt idx="97">
                  <c:v>1943</c:v>
                </c:pt>
                <c:pt idx="98">
                  <c:v>1944</c:v>
                </c:pt>
                <c:pt idx="99">
                  <c:v>1945</c:v>
                </c:pt>
                <c:pt idx="100">
                  <c:v>1946</c:v>
                </c:pt>
                <c:pt idx="101">
                  <c:v>1947</c:v>
                </c:pt>
                <c:pt idx="102">
                  <c:v>1948</c:v>
                </c:pt>
                <c:pt idx="103">
                  <c:v>1949</c:v>
                </c:pt>
                <c:pt idx="104">
                  <c:v>1950</c:v>
                </c:pt>
                <c:pt idx="105">
                  <c:v>1951</c:v>
                </c:pt>
                <c:pt idx="106">
                  <c:v>1952</c:v>
                </c:pt>
                <c:pt idx="107">
                  <c:v>1953</c:v>
                </c:pt>
                <c:pt idx="108">
                  <c:v>1954</c:v>
                </c:pt>
                <c:pt idx="109">
                  <c:v>1955</c:v>
                </c:pt>
                <c:pt idx="110">
                  <c:v>1956</c:v>
                </c:pt>
                <c:pt idx="111">
                  <c:v>1957</c:v>
                </c:pt>
                <c:pt idx="112">
                  <c:v>1958</c:v>
                </c:pt>
                <c:pt idx="113">
                  <c:v>1959</c:v>
                </c:pt>
                <c:pt idx="114">
                  <c:v>1960</c:v>
                </c:pt>
                <c:pt idx="115">
                  <c:v>1961</c:v>
                </c:pt>
                <c:pt idx="116">
                  <c:v>1962</c:v>
                </c:pt>
                <c:pt idx="117">
                  <c:v>1963</c:v>
                </c:pt>
                <c:pt idx="118">
                  <c:v>1964</c:v>
                </c:pt>
                <c:pt idx="119">
                  <c:v>1965</c:v>
                </c:pt>
                <c:pt idx="120">
                  <c:v>1966</c:v>
                </c:pt>
                <c:pt idx="121">
                  <c:v>1967</c:v>
                </c:pt>
                <c:pt idx="122">
                  <c:v>1968</c:v>
                </c:pt>
                <c:pt idx="123">
                  <c:v>1969</c:v>
                </c:pt>
                <c:pt idx="124">
                  <c:v>1970</c:v>
                </c:pt>
                <c:pt idx="125">
                  <c:v>1971</c:v>
                </c:pt>
                <c:pt idx="126">
                  <c:v>1972</c:v>
                </c:pt>
                <c:pt idx="127">
                  <c:v>1973</c:v>
                </c:pt>
                <c:pt idx="128">
                  <c:v>1974</c:v>
                </c:pt>
                <c:pt idx="129">
                  <c:v>1975</c:v>
                </c:pt>
                <c:pt idx="130">
                  <c:v>1976</c:v>
                </c:pt>
                <c:pt idx="131">
                  <c:v>1977</c:v>
                </c:pt>
                <c:pt idx="132">
                  <c:v>1978</c:v>
                </c:pt>
                <c:pt idx="133">
                  <c:v>1979</c:v>
                </c:pt>
                <c:pt idx="134">
                  <c:v>1980</c:v>
                </c:pt>
                <c:pt idx="135">
                  <c:v>1981</c:v>
                </c:pt>
                <c:pt idx="136">
                  <c:v>1982</c:v>
                </c:pt>
                <c:pt idx="137">
                  <c:v>1983</c:v>
                </c:pt>
                <c:pt idx="138">
                  <c:v>1984</c:v>
                </c:pt>
                <c:pt idx="139">
                  <c:v>1985</c:v>
                </c:pt>
                <c:pt idx="140">
                  <c:v>1986</c:v>
                </c:pt>
                <c:pt idx="141">
                  <c:v>1987</c:v>
                </c:pt>
                <c:pt idx="142">
                  <c:v>1988</c:v>
                </c:pt>
                <c:pt idx="143">
                  <c:v>1989</c:v>
                </c:pt>
                <c:pt idx="144">
                  <c:v>1990</c:v>
                </c:pt>
                <c:pt idx="145">
                  <c:v>1991</c:v>
                </c:pt>
                <c:pt idx="146">
                  <c:v>1992</c:v>
                </c:pt>
                <c:pt idx="147">
                  <c:v>1993</c:v>
                </c:pt>
                <c:pt idx="148">
                  <c:v>1994</c:v>
                </c:pt>
                <c:pt idx="149">
                  <c:v>1995</c:v>
                </c:pt>
                <c:pt idx="150">
                  <c:v>1996</c:v>
                </c:pt>
                <c:pt idx="151">
                  <c:v>1997</c:v>
                </c:pt>
                <c:pt idx="152">
                  <c:v>1998</c:v>
                </c:pt>
                <c:pt idx="153">
                  <c:v>1999</c:v>
                </c:pt>
                <c:pt idx="154">
                  <c:v>2000</c:v>
                </c:pt>
                <c:pt idx="155">
                  <c:v>2001</c:v>
                </c:pt>
                <c:pt idx="156">
                  <c:v>2002</c:v>
                </c:pt>
                <c:pt idx="157">
                  <c:v>2003</c:v>
                </c:pt>
                <c:pt idx="158">
                  <c:v>2004</c:v>
                </c:pt>
                <c:pt idx="159">
                  <c:v>2005</c:v>
                </c:pt>
                <c:pt idx="160">
                  <c:v>2006</c:v>
                </c:pt>
                <c:pt idx="161">
                  <c:v>2007</c:v>
                </c:pt>
                <c:pt idx="162">
                  <c:v>2008</c:v>
                </c:pt>
                <c:pt idx="163">
                  <c:v>2009</c:v>
                </c:pt>
                <c:pt idx="164">
                  <c:v>2010</c:v>
                </c:pt>
                <c:pt idx="165">
                  <c:v>2011</c:v>
                </c:pt>
                <c:pt idx="166">
                  <c:v>2012</c:v>
                </c:pt>
                <c:pt idx="167">
                  <c:v>2013</c:v>
                </c:pt>
                <c:pt idx="168">
                  <c:v>2014</c:v>
                </c:pt>
                <c:pt idx="169">
                  <c:v>2015</c:v>
                </c:pt>
                <c:pt idx="170">
                  <c:v>2016</c:v>
                </c:pt>
                <c:pt idx="171">
                  <c:v>2017</c:v>
                </c:pt>
                <c:pt idx="172">
                  <c:v>2018</c:v>
                </c:pt>
                <c:pt idx="173">
                  <c:v>2019</c:v>
                </c:pt>
                <c:pt idx="174">
                  <c:v>2020</c:v>
                </c:pt>
                <c:pt idx="175">
                  <c:v>2021</c:v>
                </c:pt>
                <c:pt idx="176">
                  <c:v>2022</c:v>
                </c:pt>
                <c:pt idx="177">
                  <c:v>2023</c:v>
                </c:pt>
                <c:pt idx="178">
                  <c:v>2024</c:v>
                </c:pt>
                <c:pt idx="179">
                  <c:v>2025</c:v>
                </c:pt>
                <c:pt idx="180">
                  <c:v>2026</c:v>
                </c:pt>
                <c:pt idx="181">
                  <c:v>2027</c:v>
                </c:pt>
                <c:pt idx="182">
                  <c:v>2028</c:v>
                </c:pt>
                <c:pt idx="183">
                  <c:v>2029</c:v>
                </c:pt>
                <c:pt idx="184">
                  <c:v>2030</c:v>
                </c:pt>
                <c:pt idx="185">
                  <c:v>2031</c:v>
                </c:pt>
                <c:pt idx="186">
                  <c:v>2032</c:v>
                </c:pt>
                <c:pt idx="187">
                  <c:v>2033</c:v>
                </c:pt>
                <c:pt idx="188">
                  <c:v>2034</c:v>
                </c:pt>
                <c:pt idx="189">
                  <c:v>2035</c:v>
                </c:pt>
                <c:pt idx="190">
                  <c:v>2036</c:v>
                </c:pt>
                <c:pt idx="191">
                  <c:v>2037</c:v>
                </c:pt>
                <c:pt idx="192">
                  <c:v>2038</c:v>
                </c:pt>
                <c:pt idx="193">
                  <c:v>2039</c:v>
                </c:pt>
                <c:pt idx="194">
                  <c:v>2040</c:v>
                </c:pt>
                <c:pt idx="195">
                  <c:v>2041</c:v>
                </c:pt>
                <c:pt idx="196">
                  <c:v>2042</c:v>
                </c:pt>
                <c:pt idx="197">
                  <c:v>2043</c:v>
                </c:pt>
                <c:pt idx="198">
                  <c:v>2044</c:v>
                </c:pt>
                <c:pt idx="199">
                  <c:v>2045</c:v>
                </c:pt>
                <c:pt idx="200">
                  <c:v>2046</c:v>
                </c:pt>
                <c:pt idx="201">
                  <c:v>2047</c:v>
                </c:pt>
                <c:pt idx="202">
                  <c:v>2048</c:v>
                </c:pt>
                <c:pt idx="203">
                  <c:v>2049</c:v>
                </c:pt>
                <c:pt idx="204">
                  <c:v>2050</c:v>
                </c:pt>
                <c:pt idx="205">
                  <c:v>2051</c:v>
                </c:pt>
                <c:pt idx="206">
                  <c:v>2052</c:v>
                </c:pt>
                <c:pt idx="207">
                  <c:v>2053</c:v>
                </c:pt>
                <c:pt idx="208">
                  <c:v>2054</c:v>
                </c:pt>
                <c:pt idx="209">
                  <c:v>2055</c:v>
                </c:pt>
                <c:pt idx="210">
                  <c:v>2056</c:v>
                </c:pt>
                <c:pt idx="211">
                  <c:v>2057</c:v>
                </c:pt>
                <c:pt idx="212">
                  <c:v>2058</c:v>
                </c:pt>
                <c:pt idx="213">
                  <c:v>2059</c:v>
                </c:pt>
                <c:pt idx="214">
                  <c:v>2060</c:v>
                </c:pt>
                <c:pt idx="215">
                  <c:v>2061</c:v>
                </c:pt>
                <c:pt idx="216">
                  <c:v>2062</c:v>
                </c:pt>
                <c:pt idx="217">
                  <c:v>2063</c:v>
                </c:pt>
                <c:pt idx="218">
                  <c:v>2064</c:v>
                </c:pt>
                <c:pt idx="219">
                  <c:v>2065</c:v>
                </c:pt>
                <c:pt idx="220">
                  <c:v>2066</c:v>
                </c:pt>
                <c:pt idx="221">
                  <c:v>2067</c:v>
                </c:pt>
                <c:pt idx="222">
                  <c:v>2068</c:v>
                </c:pt>
                <c:pt idx="223">
                  <c:v>2069</c:v>
                </c:pt>
                <c:pt idx="224">
                  <c:v>2070</c:v>
                </c:pt>
                <c:pt idx="225">
                  <c:v>2071</c:v>
                </c:pt>
                <c:pt idx="226">
                  <c:v>2072</c:v>
                </c:pt>
                <c:pt idx="227">
                  <c:v>2073</c:v>
                </c:pt>
                <c:pt idx="228">
                  <c:v>2074</c:v>
                </c:pt>
                <c:pt idx="229">
                  <c:v>2075</c:v>
                </c:pt>
                <c:pt idx="230">
                  <c:v>2076</c:v>
                </c:pt>
                <c:pt idx="231">
                  <c:v>2077</c:v>
                </c:pt>
                <c:pt idx="232">
                  <c:v>2078</c:v>
                </c:pt>
                <c:pt idx="233">
                  <c:v>2079</c:v>
                </c:pt>
                <c:pt idx="234">
                  <c:v>2080</c:v>
                </c:pt>
                <c:pt idx="235">
                  <c:v>2081</c:v>
                </c:pt>
                <c:pt idx="236">
                  <c:v>2082</c:v>
                </c:pt>
                <c:pt idx="237">
                  <c:v>2083</c:v>
                </c:pt>
                <c:pt idx="238">
                  <c:v>2084</c:v>
                </c:pt>
                <c:pt idx="239">
                  <c:v>2085</c:v>
                </c:pt>
                <c:pt idx="240">
                  <c:v>2086</c:v>
                </c:pt>
                <c:pt idx="241">
                  <c:v>2087</c:v>
                </c:pt>
                <c:pt idx="242">
                  <c:v>2088</c:v>
                </c:pt>
                <c:pt idx="243">
                  <c:v>2089</c:v>
                </c:pt>
                <c:pt idx="244">
                  <c:v>2090</c:v>
                </c:pt>
                <c:pt idx="245">
                  <c:v>2091</c:v>
                </c:pt>
                <c:pt idx="246">
                  <c:v>2092</c:v>
                </c:pt>
                <c:pt idx="247">
                  <c:v>2093</c:v>
                </c:pt>
                <c:pt idx="248">
                  <c:v>2094</c:v>
                </c:pt>
                <c:pt idx="249">
                  <c:v>2095</c:v>
                </c:pt>
                <c:pt idx="250">
                  <c:v>2096</c:v>
                </c:pt>
                <c:pt idx="251">
                  <c:v>2097</c:v>
                </c:pt>
                <c:pt idx="252">
                  <c:v>2098</c:v>
                </c:pt>
                <c:pt idx="253">
                  <c:v>2099</c:v>
                </c:pt>
                <c:pt idx="254">
                  <c:v>2100</c:v>
                </c:pt>
              </c:numCache>
            </c:numRef>
          </c:cat>
          <c:val>
            <c:numRef>
              <c:f>'Ark1'!$E$2:$E$256</c:f>
              <c:numCache>
                <c:formatCode>0.0</c:formatCode>
                <c:ptCount val="255"/>
                <c:pt idx="0">
                  <c:v>37.384999999999998</c:v>
                </c:pt>
                <c:pt idx="1">
                  <c:v>38.411000000000001</c:v>
                </c:pt>
                <c:pt idx="2">
                  <c:v>39.293999999999997</c:v>
                </c:pt>
                <c:pt idx="3">
                  <c:v>39.840000000000003</c:v>
                </c:pt>
                <c:pt idx="4">
                  <c:v>39.113999999999997</c:v>
                </c:pt>
                <c:pt idx="5">
                  <c:v>39.904000000000003</c:v>
                </c:pt>
                <c:pt idx="6">
                  <c:v>40.255000000000003</c:v>
                </c:pt>
                <c:pt idx="7">
                  <c:v>41.116999999999997</c:v>
                </c:pt>
                <c:pt idx="8">
                  <c:v>42.374000000000002</c:v>
                </c:pt>
                <c:pt idx="9">
                  <c:v>43.811</c:v>
                </c:pt>
                <c:pt idx="10">
                  <c:v>45.286000000000001</c:v>
                </c:pt>
                <c:pt idx="11">
                  <c:v>46.808</c:v>
                </c:pt>
                <c:pt idx="12">
                  <c:v>48.856999999999999</c:v>
                </c:pt>
                <c:pt idx="13">
                  <c:v>50.636000000000003</c:v>
                </c:pt>
                <c:pt idx="14">
                  <c:v>51.966000000000001</c:v>
                </c:pt>
                <c:pt idx="15">
                  <c:v>52.594999999999999</c:v>
                </c:pt>
                <c:pt idx="16">
                  <c:v>52.948999999999998</c:v>
                </c:pt>
                <c:pt idx="17">
                  <c:v>52.915999999999997</c:v>
                </c:pt>
                <c:pt idx="18">
                  <c:v>53.360999999999997</c:v>
                </c:pt>
                <c:pt idx="19">
                  <c:v>54.112000000000002</c:v>
                </c:pt>
                <c:pt idx="20">
                  <c:v>55.207999999999998</c:v>
                </c:pt>
                <c:pt idx="21">
                  <c:v>55.537999999999997</c:v>
                </c:pt>
                <c:pt idx="22">
                  <c:v>55.704000000000001</c:v>
                </c:pt>
                <c:pt idx="23">
                  <c:v>54.738</c:v>
                </c:pt>
                <c:pt idx="24">
                  <c:v>54.606999999999999</c:v>
                </c:pt>
                <c:pt idx="25">
                  <c:v>53.968000000000004</c:v>
                </c:pt>
                <c:pt idx="26">
                  <c:v>54.417999999999999</c:v>
                </c:pt>
                <c:pt idx="27">
                  <c:v>55.087000000000003</c:v>
                </c:pt>
                <c:pt idx="28">
                  <c:v>54.887999999999998</c:v>
                </c:pt>
                <c:pt idx="29">
                  <c:v>53.625</c:v>
                </c:pt>
                <c:pt idx="30">
                  <c:v>52.398000000000003</c:v>
                </c:pt>
                <c:pt idx="31">
                  <c:v>52.896000000000001</c:v>
                </c:pt>
                <c:pt idx="32">
                  <c:v>53.938000000000002</c:v>
                </c:pt>
                <c:pt idx="33">
                  <c:v>55.781999999999996</c:v>
                </c:pt>
                <c:pt idx="34">
                  <c:v>55.841999999999999</c:v>
                </c:pt>
                <c:pt idx="35">
                  <c:v>55.841000000000001</c:v>
                </c:pt>
                <c:pt idx="36">
                  <c:v>57.798999999999999</c:v>
                </c:pt>
                <c:pt idx="37">
                  <c:v>61.164999999999999</c:v>
                </c:pt>
                <c:pt idx="38">
                  <c:v>64.17</c:v>
                </c:pt>
                <c:pt idx="39">
                  <c:v>66.036000000000001</c:v>
                </c:pt>
                <c:pt idx="40">
                  <c:v>68.14</c:v>
                </c:pt>
                <c:pt idx="41">
                  <c:v>70.790999999999997</c:v>
                </c:pt>
                <c:pt idx="42">
                  <c:v>74.057000000000002</c:v>
                </c:pt>
                <c:pt idx="43">
                  <c:v>76.983000000000004</c:v>
                </c:pt>
                <c:pt idx="44">
                  <c:v>79.040000000000006</c:v>
                </c:pt>
                <c:pt idx="45">
                  <c:v>80.152000000000001</c:v>
                </c:pt>
                <c:pt idx="46">
                  <c:v>82.009</c:v>
                </c:pt>
                <c:pt idx="47">
                  <c:v>84.313999999999993</c:v>
                </c:pt>
                <c:pt idx="48">
                  <c:v>84.974999999999994</c:v>
                </c:pt>
                <c:pt idx="49">
                  <c:v>85.233999999999995</c:v>
                </c:pt>
                <c:pt idx="50">
                  <c:v>86.073999999999998</c:v>
                </c:pt>
                <c:pt idx="51">
                  <c:v>86.337000000000003</c:v>
                </c:pt>
                <c:pt idx="52">
                  <c:v>85.885000000000005</c:v>
                </c:pt>
                <c:pt idx="53">
                  <c:v>85.120999999999995</c:v>
                </c:pt>
                <c:pt idx="54">
                  <c:v>84.893000000000001</c:v>
                </c:pt>
                <c:pt idx="55">
                  <c:v>85.498999999999995</c:v>
                </c:pt>
                <c:pt idx="56">
                  <c:v>86.78</c:v>
                </c:pt>
                <c:pt idx="57">
                  <c:v>86.644000000000005</c:v>
                </c:pt>
                <c:pt idx="58">
                  <c:v>85.358999999999995</c:v>
                </c:pt>
                <c:pt idx="59">
                  <c:v>83.971999999999994</c:v>
                </c:pt>
                <c:pt idx="60">
                  <c:v>83.22</c:v>
                </c:pt>
                <c:pt idx="61">
                  <c:v>82.662000000000006</c:v>
                </c:pt>
                <c:pt idx="62">
                  <c:v>83.13</c:v>
                </c:pt>
                <c:pt idx="63">
                  <c:v>82.983999999999995</c:v>
                </c:pt>
                <c:pt idx="64">
                  <c:v>83.554000000000002</c:v>
                </c:pt>
                <c:pt idx="65">
                  <c:v>84.778999999999996</c:v>
                </c:pt>
                <c:pt idx="66">
                  <c:v>86.65</c:v>
                </c:pt>
                <c:pt idx="67">
                  <c:v>88.682000000000002</c:v>
                </c:pt>
                <c:pt idx="68">
                  <c:v>90.460999999999999</c:v>
                </c:pt>
                <c:pt idx="69">
                  <c:v>91.522999999999996</c:v>
                </c:pt>
                <c:pt idx="70">
                  <c:v>93.117999999999995</c:v>
                </c:pt>
                <c:pt idx="71">
                  <c:v>94.197999999999993</c:v>
                </c:pt>
                <c:pt idx="72">
                  <c:v>95.537000000000006</c:v>
                </c:pt>
                <c:pt idx="73">
                  <c:v>96.566999999999993</c:v>
                </c:pt>
                <c:pt idx="74">
                  <c:v>98.298000000000002</c:v>
                </c:pt>
                <c:pt idx="75">
                  <c:v>101.46</c:v>
                </c:pt>
                <c:pt idx="76">
                  <c:v>103.452</c:v>
                </c:pt>
                <c:pt idx="77">
                  <c:v>104.916</c:v>
                </c:pt>
                <c:pt idx="78">
                  <c:v>105.97499999999999</c:v>
                </c:pt>
                <c:pt idx="79">
                  <c:v>107.431</c:v>
                </c:pt>
                <c:pt idx="80">
                  <c:v>109.117</c:v>
                </c:pt>
                <c:pt idx="81">
                  <c:v>110.07599999999999</c:v>
                </c:pt>
                <c:pt idx="82">
                  <c:v>109.907</c:v>
                </c:pt>
                <c:pt idx="83">
                  <c:v>109.929</c:v>
                </c:pt>
                <c:pt idx="84">
                  <c:v>111.43899999999999</c:v>
                </c:pt>
                <c:pt idx="85">
                  <c:v>112.99299999999999</c:v>
                </c:pt>
                <c:pt idx="86">
                  <c:v>114.64100000000001</c:v>
                </c:pt>
                <c:pt idx="87">
                  <c:v>116.581</c:v>
                </c:pt>
                <c:pt idx="88">
                  <c:v>116.86199999999999</c:v>
                </c:pt>
                <c:pt idx="89">
                  <c:v>117.9</c:v>
                </c:pt>
                <c:pt idx="90">
                  <c:v>118.929</c:v>
                </c:pt>
                <c:pt idx="91">
                  <c:v>119.664</c:v>
                </c:pt>
                <c:pt idx="92">
                  <c:v>120.42400000000001</c:v>
                </c:pt>
                <c:pt idx="93">
                  <c:v>121.55200000000001</c:v>
                </c:pt>
                <c:pt idx="94">
                  <c:v>122.943</c:v>
                </c:pt>
                <c:pt idx="95">
                  <c:v>124.952</c:v>
                </c:pt>
                <c:pt idx="96">
                  <c:v>128.167</c:v>
                </c:pt>
                <c:pt idx="97">
                  <c:v>132.279</c:v>
                </c:pt>
                <c:pt idx="98">
                  <c:v>136.24</c:v>
                </c:pt>
                <c:pt idx="99">
                  <c:v>140.61600000000001</c:v>
                </c:pt>
                <c:pt idx="100">
                  <c:v>143.625</c:v>
                </c:pt>
                <c:pt idx="101">
                  <c:v>146.65100000000001</c:v>
                </c:pt>
                <c:pt idx="102">
                  <c:v>148.398</c:v>
                </c:pt>
                <c:pt idx="103">
                  <c:v>149.91</c:v>
                </c:pt>
                <c:pt idx="104">
                  <c:v>151.55500000000001</c:v>
                </c:pt>
                <c:pt idx="105">
                  <c:v>153.83699999999999</c:v>
                </c:pt>
                <c:pt idx="106">
                  <c:v>156.86099999999999</c:v>
                </c:pt>
                <c:pt idx="107">
                  <c:v>159.56800000000001</c:v>
                </c:pt>
                <c:pt idx="108">
                  <c:v>163.28399999999999</c:v>
                </c:pt>
                <c:pt idx="109">
                  <c:v>167.22200000000001</c:v>
                </c:pt>
                <c:pt idx="110">
                  <c:v>171.833</c:v>
                </c:pt>
                <c:pt idx="111">
                  <c:v>176.328</c:v>
                </c:pt>
                <c:pt idx="112">
                  <c:v>181.37299999999999</c:v>
                </c:pt>
                <c:pt idx="113">
                  <c:v>186.19300000000001</c:v>
                </c:pt>
                <c:pt idx="114">
                  <c:v>191.858</c:v>
                </c:pt>
                <c:pt idx="115">
                  <c:v>197.09399999999999</c:v>
                </c:pt>
                <c:pt idx="116">
                  <c:v>202.584</c:v>
                </c:pt>
                <c:pt idx="117">
                  <c:v>208.584</c:v>
                </c:pt>
                <c:pt idx="118">
                  <c:v>214.95599999999999</c:v>
                </c:pt>
                <c:pt idx="119">
                  <c:v>221.642</c:v>
                </c:pt>
                <c:pt idx="120">
                  <c:v>227.53200000000001</c:v>
                </c:pt>
                <c:pt idx="121">
                  <c:v>233.166</c:v>
                </c:pt>
                <c:pt idx="122">
                  <c:v>237.63</c:v>
                </c:pt>
                <c:pt idx="123">
                  <c:v>242.006</c:v>
                </c:pt>
                <c:pt idx="124">
                  <c:v>245.79</c:v>
                </c:pt>
                <c:pt idx="125">
                  <c:v>248.643</c:v>
                </c:pt>
                <c:pt idx="126">
                  <c:v>251.46199999999999</c:v>
                </c:pt>
                <c:pt idx="127">
                  <c:v>254.13800000000001</c:v>
                </c:pt>
                <c:pt idx="128">
                  <c:v>257.64699999999999</c:v>
                </c:pt>
                <c:pt idx="129">
                  <c:v>261.06400000000002</c:v>
                </c:pt>
                <c:pt idx="130">
                  <c:v>265.51</c:v>
                </c:pt>
                <c:pt idx="131">
                  <c:v>269.14800000000002</c:v>
                </c:pt>
                <c:pt idx="132">
                  <c:v>273.32</c:v>
                </c:pt>
                <c:pt idx="133">
                  <c:v>277.911</c:v>
                </c:pt>
                <c:pt idx="134">
                  <c:v>282.44600000000003</c:v>
                </c:pt>
                <c:pt idx="135">
                  <c:v>286.06900000000002</c:v>
                </c:pt>
                <c:pt idx="136">
                  <c:v>288.98599999999999</c:v>
                </c:pt>
                <c:pt idx="137">
                  <c:v>291.31799999999998</c:v>
                </c:pt>
                <c:pt idx="138">
                  <c:v>294.18099999999998</c:v>
                </c:pt>
                <c:pt idx="139">
                  <c:v>296.79599999999999</c:v>
                </c:pt>
                <c:pt idx="140">
                  <c:v>296.66699999999997</c:v>
                </c:pt>
                <c:pt idx="141">
                  <c:v>303.09800000000001</c:v>
                </c:pt>
                <c:pt idx="142">
                  <c:v>306.29899999999998</c:v>
                </c:pt>
                <c:pt idx="143">
                  <c:v>308.78500000000003</c:v>
                </c:pt>
                <c:pt idx="144">
                  <c:v>310.87900000000002</c:v>
                </c:pt>
                <c:pt idx="145">
                  <c:v>311.29500000000002</c:v>
                </c:pt>
                <c:pt idx="146">
                  <c:v>308.13200000000001</c:v>
                </c:pt>
                <c:pt idx="147">
                  <c:v>305.17099999999999</c:v>
                </c:pt>
                <c:pt idx="148">
                  <c:v>302.149</c:v>
                </c:pt>
                <c:pt idx="149">
                  <c:v>292.86799999999999</c:v>
                </c:pt>
                <c:pt idx="150">
                  <c:v>285.97699999999998</c:v>
                </c:pt>
                <c:pt idx="151">
                  <c:v>280.23099999999999</c:v>
                </c:pt>
                <c:pt idx="152">
                  <c:v>273.92899999999997</c:v>
                </c:pt>
                <c:pt idx="153">
                  <c:v>268.767</c:v>
                </c:pt>
                <c:pt idx="154">
                  <c:v>263.11799999999999</c:v>
                </c:pt>
                <c:pt idx="155">
                  <c:v>257.36700000000002</c:v>
                </c:pt>
                <c:pt idx="156">
                  <c:v>253.37100000000001</c:v>
                </c:pt>
                <c:pt idx="157">
                  <c:v>250.67099999999999</c:v>
                </c:pt>
                <c:pt idx="158">
                  <c:v>250.15899999999999</c:v>
                </c:pt>
                <c:pt idx="159">
                  <c:v>250.828</c:v>
                </c:pt>
                <c:pt idx="160">
                  <c:v>253.809</c:v>
                </c:pt>
                <c:pt idx="161">
                  <c:v>257.85000000000002</c:v>
                </c:pt>
                <c:pt idx="162">
                  <c:v>262.37700000000001</c:v>
                </c:pt>
                <c:pt idx="163">
                  <c:v>272.26499999999999</c:v>
                </c:pt>
                <c:pt idx="164">
                  <c:v>285.33699999999999</c:v>
                </c:pt>
                <c:pt idx="165">
                  <c:v>302.81700000000001</c:v>
                </c:pt>
                <c:pt idx="166">
                  <c:v>320.97399999999999</c:v>
                </c:pt>
                <c:pt idx="167">
                  <c:v>343.61200000000002</c:v>
                </c:pt>
                <c:pt idx="168">
                  <c:v>363.00400000000002</c:v>
                </c:pt>
                <c:pt idx="169">
                  <c:v>379.75799999999998</c:v>
                </c:pt>
                <c:pt idx="170">
                  <c:v>396.69299999999998</c:v>
                </c:pt>
                <c:pt idx="171">
                  <c:v>408.14800000000002</c:v>
                </c:pt>
                <c:pt idx="172">
                  <c:v>415.64800000000002</c:v>
                </c:pt>
                <c:pt idx="173">
                  <c:v>420.32799999999997</c:v>
                </c:pt>
                <c:pt idx="174">
                  <c:v>424.07600000000002</c:v>
                </c:pt>
                <c:pt idx="175">
                  <c:v>422.73399999999998</c:v>
                </c:pt>
                <c:pt idx="176">
                  <c:v>424.339</c:v>
                </c:pt>
                <c:pt idx="177">
                  <c:v>428.51100000000002</c:v>
                </c:pt>
                <c:pt idx="178">
                  <c:v>432.66800000000001</c:v>
                </c:pt>
                <c:pt idx="179">
                  <c:v>438.29</c:v>
                </c:pt>
                <c:pt idx="180">
                  <c:v>445.233</c:v>
                </c:pt>
                <c:pt idx="181">
                  <c:v>449.88400000000001</c:v>
                </c:pt>
                <c:pt idx="182">
                  <c:v>454.51400000000001</c:v>
                </c:pt>
                <c:pt idx="183">
                  <c:v>459.51100000000002</c:v>
                </c:pt>
                <c:pt idx="184">
                  <c:v>464.99099999999999</c:v>
                </c:pt>
                <c:pt idx="185">
                  <c:v>471.80099999999999</c:v>
                </c:pt>
                <c:pt idx="186">
                  <c:v>480.32499999999999</c:v>
                </c:pt>
                <c:pt idx="187">
                  <c:v>488.738</c:v>
                </c:pt>
                <c:pt idx="188">
                  <c:v>497.09300000000002</c:v>
                </c:pt>
                <c:pt idx="189">
                  <c:v>507.28500000000003</c:v>
                </c:pt>
                <c:pt idx="190">
                  <c:v>517.53200000000004</c:v>
                </c:pt>
                <c:pt idx="191">
                  <c:v>525.35199999999998</c:v>
                </c:pt>
                <c:pt idx="192">
                  <c:v>532.54999999999995</c:v>
                </c:pt>
                <c:pt idx="193">
                  <c:v>537.21900000000005</c:v>
                </c:pt>
                <c:pt idx="194">
                  <c:v>538.64</c:v>
                </c:pt>
                <c:pt idx="195">
                  <c:v>538.77499999999998</c:v>
                </c:pt>
                <c:pt idx="196">
                  <c:v>535.86</c:v>
                </c:pt>
                <c:pt idx="197">
                  <c:v>529.56100000000004</c:v>
                </c:pt>
                <c:pt idx="198">
                  <c:v>521.10599999999999</c:v>
                </c:pt>
                <c:pt idx="199">
                  <c:v>515.69899999999996</c:v>
                </c:pt>
                <c:pt idx="200">
                  <c:v>509.95800000000003</c:v>
                </c:pt>
                <c:pt idx="201">
                  <c:v>505.19600000000003</c:v>
                </c:pt>
                <c:pt idx="202">
                  <c:v>501.90199999999999</c:v>
                </c:pt>
                <c:pt idx="203">
                  <c:v>500.31700000000001</c:v>
                </c:pt>
                <c:pt idx="204">
                  <c:v>500.89100000000002</c:v>
                </c:pt>
                <c:pt idx="205">
                  <c:v>503.57299999999998</c:v>
                </c:pt>
                <c:pt idx="206">
                  <c:v>508.51400000000001</c:v>
                </c:pt>
                <c:pt idx="207">
                  <c:v>513.24699999999996</c:v>
                </c:pt>
                <c:pt idx="208">
                  <c:v>518.30600000000004</c:v>
                </c:pt>
                <c:pt idx="209">
                  <c:v>525.26599999999996</c:v>
                </c:pt>
                <c:pt idx="210">
                  <c:v>533.77300000000002</c:v>
                </c:pt>
                <c:pt idx="211">
                  <c:v>542.07899999999995</c:v>
                </c:pt>
                <c:pt idx="212">
                  <c:v>550.16300000000001</c:v>
                </c:pt>
                <c:pt idx="213">
                  <c:v>556.94600000000003</c:v>
                </c:pt>
                <c:pt idx="214">
                  <c:v>561.92600000000004</c:v>
                </c:pt>
                <c:pt idx="215">
                  <c:v>565.61199999999997</c:v>
                </c:pt>
                <c:pt idx="216">
                  <c:v>568.74800000000005</c:v>
                </c:pt>
                <c:pt idx="217">
                  <c:v>569.875</c:v>
                </c:pt>
                <c:pt idx="218">
                  <c:v>568.93600000000004</c:v>
                </c:pt>
                <c:pt idx="219">
                  <c:v>565.75800000000004</c:v>
                </c:pt>
                <c:pt idx="220">
                  <c:v>563.93399999999997</c:v>
                </c:pt>
                <c:pt idx="221">
                  <c:v>562.84500000000003</c:v>
                </c:pt>
                <c:pt idx="222">
                  <c:v>560.30600000000004</c:v>
                </c:pt>
                <c:pt idx="223">
                  <c:v>556.67200000000003</c:v>
                </c:pt>
                <c:pt idx="224">
                  <c:v>553.78099999999995</c:v>
                </c:pt>
                <c:pt idx="225">
                  <c:v>550.75199999999995</c:v>
                </c:pt>
                <c:pt idx="226">
                  <c:v>548.6</c:v>
                </c:pt>
                <c:pt idx="227">
                  <c:v>548.92999999999995</c:v>
                </c:pt>
                <c:pt idx="228">
                  <c:v>548.26199999999994</c:v>
                </c:pt>
                <c:pt idx="229">
                  <c:v>549.07100000000003</c:v>
                </c:pt>
                <c:pt idx="230">
                  <c:v>552.98800000000006</c:v>
                </c:pt>
                <c:pt idx="231">
                  <c:v>557.06700000000001</c:v>
                </c:pt>
                <c:pt idx="232">
                  <c:v>558.87300000000005</c:v>
                </c:pt>
                <c:pt idx="233">
                  <c:v>559.76099999999997</c:v>
                </c:pt>
                <c:pt idx="234">
                  <c:v>559.31299999999999</c:v>
                </c:pt>
                <c:pt idx="235">
                  <c:v>557.25</c:v>
                </c:pt>
                <c:pt idx="236">
                  <c:v>555.13599999999997</c:v>
                </c:pt>
                <c:pt idx="237">
                  <c:v>551.38499999999999</c:v>
                </c:pt>
                <c:pt idx="238">
                  <c:v>544.63699999999994</c:v>
                </c:pt>
                <c:pt idx="239">
                  <c:v>537.52</c:v>
                </c:pt>
                <c:pt idx="240">
                  <c:v>531.32899999999995</c:v>
                </c:pt>
                <c:pt idx="241">
                  <c:v>525.61300000000006</c:v>
                </c:pt>
                <c:pt idx="242">
                  <c:v>521.23299999999995</c:v>
                </c:pt>
                <c:pt idx="243">
                  <c:v>516.81799999999998</c:v>
                </c:pt>
                <c:pt idx="244">
                  <c:v>512.98500000000001</c:v>
                </c:pt>
                <c:pt idx="245">
                  <c:v>509.685</c:v>
                </c:pt>
                <c:pt idx="246">
                  <c:v>509.05799999999999</c:v>
                </c:pt>
                <c:pt idx="247">
                  <c:v>510.17700000000002</c:v>
                </c:pt>
                <c:pt idx="248">
                  <c:v>512.19899999999996</c:v>
                </c:pt>
                <c:pt idx="249">
                  <c:v>514.62300000000005</c:v>
                </c:pt>
                <c:pt idx="250">
                  <c:v>517.56299999999999</c:v>
                </c:pt>
                <c:pt idx="251">
                  <c:v>521.18799999999999</c:v>
                </c:pt>
                <c:pt idx="252">
                  <c:v>524.928</c:v>
                </c:pt>
                <c:pt idx="253">
                  <c:v>528.84900000000005</c:v>
                </c:pt>
                <c:pt idx="254">
                  <c:v>532.79942802839344</c:v>
                </c:pt>
              </c:numCache>
            </c:numRef>
          </c:val>
          <c:extLst>
            <c:ext xmlns:c16="http://schemas.microsoft.com/office/drawing/2014/chart" uri="{C3380CC4-5D6E-409C-BE32-E72D297353CC}">
              <c16:uniqueId val="{00000004-65A0-4940-9108-8997A747E616}"/>
            </c:ext>
          </c:extLst>
        </c:ser>
        <c:ser>
          <c:idx val="4"/>
          <c:order val="4"/>
          <c:tx>
            <c:strRef>
              <c:f>'Ark1'!$F$1</c:f>
              <c:strCache>
                <c:ptCount val="1"/>
                <c:pt idx="0">
                  <c:v>75+</c:v>
                </c:pt>
              </c:strCache>
            </c:strRef>
          </c:tx>
          <c:spPr>
            <a:solidFill>
              <a:schemeClr val="accent5"/>
            </a:solidFill>
            <a:ln w="25400">
              <a:noFill/>
            </a:ln>
            <a:effectLst/>
          </c:spPr>
          <c:cat>
            <c:numRef>
              <c:f>'Ark1'!$A$2:$A$256</c:f>
              <c:numCache>
                <c:formatCode>General</c:formatCode>
                <c:ptCount val="255"/>
                <c:pt idx="0">
                  <c:v>1846</c:v>
                </c:pt>
                <c:pt idx="1">
                  <c:v>1847</c:v>
                </c:pt>
                <c:pt idx="2">
                  <c:v>1848</c:v>
                </c:pt>
                <c:pt idx="3">
                  <c:v>1849</c:v>
                </c:pt>
                <c:pt idx="4">
                  <c:v>1850</c:v>
                </c:pt>
                <c:pt idx="5">
                  <c:v>1851</c:v>
                </c:pt>
                <c:pt idx="6">
                  <c:v>1852</c:v>
                </c:pt>
                <c:pt idx="7">
                  <c:v>1853</c:v>
                </c:pt>
                <c:pt idx="8">
                  <c:v>1854</c:v>
                </c:pt>
                <c:pt idx="9">
                  <c:v>1855</c:v>
                </c:pt>
                <c:pt idx="10">
                  <c:v>1856</c:v>
                </c:pt>
                <c:pt idx="11">
                  <c:v>1857</c:v>
                </c:pt>
                <c:pt idx="12">
                  <c:v>1858</c:v>
                </c:pt>
                <c:pt idx="13">
                  <c:v>1859</c:v>
                </c:pt>
                <c:pt idx="14">
                  <c:v>1860</c:v>
                </c:pt>
                <c:pt idx="15">
                  <c:v>1861</c:v>
                </c:pt>
                <c:pt idx="16">
                  <c:v>1862</c:v>
                </c:pt>
                <c:pt idx="17">
                  <c:v>1863</c:v>
                </c:pt>
                <c:pt idx="18">
                  <c:v>1864</c:v>
                </c:pt>
                <c:pt idx="19">
                  <c:v>1865</c:v>
                </c:pt>
                <c:pt idx="20">
                  <c:v>1866</c:v>
                </c:pt>
                <c:pt idx="21">
                  <c:v>1867</c:v>
                </c:pt>
                <c:pt idx="22">
                  <c:v>1868</c:v>
                </c:pt>
                <c:pt idx="23">
                  <c:v>1869</c:v>
                </c:pt>
                <c:pt idx="24">
                  <c:v>1870</c:v>
                </c:pt>
                <c:pt idx="25">
                  <c:v>1871</c:v>
                </c:pt>
                <c:pt idx="26">
                  <c:v>1872</c:v>
                </c:pt>
                <c:pt idx="27">
                  <c:v>1873</c:v>
                </c:pt>
                <c:pt idx="28">
                  <c:v>1874</c:v>
                </c:pt>
                <c:pt idx="29">
                  <c:v>1875</c:v>
                </c:pt>
                <c:pt idx="30">
                  <c:v>1876</c:v>
                </c:pt>
                <c:pt idx="31">
                  <c:v>1877</c:v>
                </c:pt>
                <c:pt idx="32">
                  <c:v>1878</c:v>
                </c:pt>
                <c:pt idx="33">
                  <c:v>1879</c:v>
                </c:pt>
                <c:pt idx="34">
                  <c:v>1880</c:v>
                </c:pt>
                <c:pt idx="35">
                  <c:v>1881</c:v>
                </c:pt>
                <c:pt idx="36">
                  <c:v>1882</c:v>
                </c:pt>
                <c:pt idx="37">
                  <c:v>1883</c:v>
                </c:pt>
                <c:pt idx="38">
                  <c:v>1884</c:v>
                </c:pt>
                <c:pt idx="39">
                  <c:v>1885</c:v>
                </c:pt>
                <c:pt idx="40">
                  <c:v>1886</c:v>
                </c:pt>
                <c:pt idx="41">
                  <c:v>1887</c:v>
                </c:pt>
                <c:pt idx="42">
                  <c:v>1888</c:v>
                </c:pt>
                <c:pt idx="43">
                  <c:v>1889</c:v>
                </c:pt>
                <c:pt idx="44">
                  <c:v>1890</c:v>
                </c:pt>
                <c:pt idx="45">
                  <c:v>1891</c:v>
                </c:pt>
                <c:pt idx="46">
                  <c:v>1892</c:v>
                </c:pt>
                <c:pt idx="47">
                  <c:v>1893</c:v>
                </c:pt>
                <c:pt idx="48">
                  <c:v>1894</c:v>
                </c:pt>
                <c:pt idx="49">
                  <c:v>1895</c:v>
                </c:pt>
                <c:pt idx="50">
                  <c:v>1896</c:v>
                </c:pt>
                <c:pt idx="51">
                  <c:v>1897</c:v>
                </c:pt>
                <c:pt idx="52">
                  <c:v>1898</c:v>
                </c:pt>
                <c:pt idx="53">
                  <c:v>1899</c:v>
                </c:pt>
                <c:pt idx="54">
                  <c:v>1900</c:v>
                </c:pt>
                <c:pt idx="55">
                  <c:v>1901</c:v>
                </c:pt>
                <c:pt idx="56">
                  <c:v>1902</c:v>
                </c:pt>
                <c:pt idx="57">
                  <c:v>1903</c:v>
                </c:pt>
                <c:pt idx="58">
                  <c:v>1904</c:v>
                </c:pt>
                <c:pt idx="59">
                  <c:v>1905</c:v>
                </c:pt>
                <c:pt idx="60">
                  <c:v>1906</c:v>
                </c:pt>
                <c:pt idx="61">
                  <c:v>1907</c:v>
                </c:pt>
                <c:pt idx="62">
                  <c:v>1908</c:v>
                </c:pt>
                <c:pt idx="63">
                  <c:v>1909</c:v>
                </c:pt>
                <c:pt idx="64">
                  <c:v>1910</c:v>
                </c:pt>
                <c:pt idx="65">
                  <c:v>1911</c:v>
                </c:pt>
                <c:pt idx="66">
                  <c:v>1912</c:v>
                </c:pt>
                <c:pt idx="67">
                  <c:v>1913</c:v>
                </c:pt>
                <c:pt idx="68">
                  <c:v>1914</c:v>
                </c:pt>
                <c:pt idx="69">
                  <c:v>1915</c:v>
                </c:pt>
                <c:pt idx="70">
                  <c:v>1916</c:v>
                </c:pt>
                <c:pt idx="71">
                  <c:v>1917</c:v>
                </c:pt>
                <c:pt idx="72">
                  <c:v>1918</c:v>
                </c:pt>
                <c:pt idx="73">
                  <c:v>1919</c:v>
                </c:pt>
                <c:pt idx="74">
                  <c:v>1920</c:v>
                </c:pt>
                <c:pt idx="75">
                  <c:v>1921</c:v>
                </c:pt>
                <c:pt idx="76">
                  <c:v>1922</c:v>
                </c:pt>
                <c:pt idx="77">
                  <c:v>1923</c:v>
                </c:pt>
                <c:pt idx="78">
                  <c:v>1924</c:v>
                </c:pt>
                <c:pt idx="79">
                  <c:v>1925</c:v>
                </c:pt>
                <c:pt idx="80">
                  <c:v>1926</c:v>
                </c:pt>
                <c:pt idx="81">
                  <c:v>1927</c:v>
                </c:pt>
                <c:pt idx="82">
                  <c:v>1928</c:v>
                </c:pt>
                <c:pt idx="83">
                  <c:v>1929</c:v>
                </c:pt>
                <c:pt idx="84">
                  <c:v>1930</c:v>
                </c:pt>
                <c:pt idx="85">
                  <c:v>1931</c:v>
                </c:pt>
                <c:pt idx="86">
                  <c:v>1932</c:v>
                </c:pt>
                <c:pt idx="87">
                  <c:v>1933</c:v>
                </c:pt>
                <c:pt idx="88">
                  <c:v>1934</c:v>
                </c:pt>
                <c:pt idx="89">
                  <c:v>1935</c:v>
                </c:pt>
                <c:pt idx="90">
                  <c:v>1936</c:v>
                </c:pt>
                <c:pt idx="91">
                  <c:v>1937</c:v>
                </c:pt>
                <c:pt idx="92">
                  <c:v>1938</c:v>
                </c:pt>
                <c:pt idx="93">
                  <c:v>1939</c:v>
                </c:pt>
                <c:pt idx="94">
                  <c:v>1940</c:v>
                </c:pt>
                <c:pt idx="95">
                  <c:v>1941</c:v>
                </c:pt>
                <c:pt idx="96">
                  <c:v>1942</c:v>
                </c:pt>
                <c:pt idx="97">
                  <c:v>1943</c:v>
                </c:pt>
                <c:pt idx="98">
                  <c:v>1944</c:v>
                </c:pt>
                <c:pt idx="99">
                  <c:v>1945</c:v>
                </c:pt>
                <c:pt idx="100">
                  <c:v>1946</c:v>
                </c:pt>
                <c:pt idx="101">
                  <c:v>1947</c:v>
                </c:pt>
                <c:pt idx="102">
                  <c:v>1948</c:v>
                </c:pt>
                <c:pt idx="103">
                  <c:v>1949</c:v>
                </c:pt>
                <c:pt idx="104">
                  <c:v>1950</c:v>
                </c:pt>
                <c:pt idx="105">
                  <c:v>1951</c:v>
                </c:pt>
                <c:pt idx="106">
                  <c:v>1952</c:v>
                </c:pt>
                <c:pt idx="107">
                  <c:v>1953</c:v>
                </c:pt>
                <c:pt idx="108">
                  <c:v>1954</c:v>
                </c:pt>
                <c:pt idx="109">
                  <c:v>1955</c:v>
                </c:pt>
                <c:pt idx="110">
                  <c:v>1956</c:v>
                </c:pt>
                <c:pt idx="111">
                  <c:v>1957</c:v>
                </c:pt>
                <c:pt idx="112">
                  <c:v>1958</c:v>
                </c:pt>
                <c:pt idx="113">
                  <c:v>1959</c:v>
                </c:pt>
                <c:pt idx="114">
                  <c:v>1960</c:v>
                </c:pt>
                <c:pt idx="115">
                  <c:v>1961</c:v>
                </c:pt>
                <c:pt idx="116">
                  <c:v>1962</c:v>
                </c:pt>
                <c:pt idx="117">
                  <c:v>1963</c:v>
                </c:pt>
                <c:pt idx="118">
                  <c:v>1964</c:v>
                </c:pt>
                <c:pt idx="119">
                  <c:v>1965</c:v>
                </c:pt>
                <c:pt idx="120">
                  <c:v>1966</c:v>
                </c:pt>
                <c:pt idx="121">
                  <c:v>1967</c:v>
                </c:pt>
                <c:pt idx="122">
                  <c:v>1968</c:v>
                </c:pt>
                <c:pt idx="123">
                  <c:v>1969</c:v>
                </c:pt>
                <c:pt idx="124">
                  <c:v>1970</c:v>
                </c:pt>
                <c:pt idx="125">
                  <c:v>1971</c:v>
                </c:pt>
                <c:pt idx="126">
                  <c:v>1972</c:v>
                </c:pt>
                <c:pt idx="127">
                  <c:v>1973</c:v>
                </c:pt>
                <c:pt idx="128">
                  <c:v>1974</c:v>
                </c:pt>
                <c:pt idx="129">
                  <c:v>1975</c:v>
                </c:pt>
                <c:pt idx="130">
                  <c:v>1976</c:v>
                </c:pt>
                <c:pt idx="131">
                  <c:v>1977</c:v>
                </c:pt>
                <c:pt idx="132">
                  <c:v>1978</c:v>
                </c:pt>
                <c:pt idx="133">
                  <c:v>1979</c:v>
                </c:pt>
                <c:pt idx="134">
                  <c:v>1980</c:v>
                </c:pt>
                <c:pt idx="135">
                  <c:v>1981</c:v>
                </c:pt>
                <c:pt idx="136">
                  <c:v>1982</c:v>
                </c:pt>
                <c:pt idx="137">
                  <c:v>1983</c:v>
                </c:pt>
                <c:pt idx="138">
                  <c:v>1984</c:v>
                </c:pt>
                <c:pt idx="139">
                  <c:v>1985</c:v>
                </c:pt>
                <c:pt idx="140">
                  <c:v>1986</c:v>
                </c:pt>
                <c:pt idx="141">
                  <c:v>1987</c:v>
                </c:pt>
                <c:pt idx="142">
                  <c:v>1988</c:v>
                </c:pt>
                <c:pt idx="143">
                  <c:v>1989</c:v>
                </c:pt>
                <c:pt idx="144">
                  <c:v>1990</c:v>
                </c:pt>
                <c:pt idx="145">
                  <c:v>1991</c:v>
                </c:pt>
                <c:pt idx="146">
                  <c:v>1992</c:v>
                </c:pt>
                <c:pt idx="147">
                  <c:v>1993</c:v>
                </c:pt>
                <c:pt idx="148">
                  <c:v>1994</c:v>
                </c:pt>
                <c:pt idx="149">
                  <c:v>1995</c:v>
                </c:pt>
                <c:pt idx="150">
                  <c:v>1996</c:v>
                </c:pt>
                <c:pt idx="151">
                  <c:v>1997</c:v>
                </c:pt>
                <c:pt idx="152">
                  <c:v>1998</c:v>
                </c:pt>
                <c:pt idx="153">
                  <c:v>1999</c:v>
                </c:pt>
                <c:pt idx="154">
                  <c:v>2000</c:v>
                </c:pt>
                <c:pt idx="155">
                  <c:v>2001</c:v>
                </c:pt>
                <c:pt idx="156">
                  <c:v>2002</c:v>
                </c:pt>
                <c:pt idx="157">
                  <c:v>2003</c:v>
                </c:pt>
                <c:pt idx="158">
                  <c:v>2004</c:v>
                </c:pt>
                <c:pt idx="159">
                  <c:v>2005</c:v>
                </c:pt>
                <c:pt idx="160">
                  <c:v>2006</c:v>
                </c:pt>
                <c:pt idx="161">
                  <c:v>2007</c:v>
                </c:pt>
                <c:pt idx="162">
                  <c:v>2008</c:v>
                </c:pt>
                <c:pt idx="163">
                  <c:v>2009</c:v>
                </c:pt>
                <c:pt idx="164">
                  <c:v>2010</c:v>
                </c:pt>
                <c:pt idx="165">
                  <c:v>2011</c:v>
                </c:pt>
                <c:pt idx="166">
                  <c:v>2012</c:v>
                </c:pt>
                <c:pt idx="167">
                  <c:v>2013</c:v>
                </c:pt>
                <c:pt idx="168">
                  <c:v>2014</c:v>
                </c:pt>
                <c:pt idx="169">
                  <c:v>2015</c:v>
                </c:pt>
                <c:pt idx="170">
                  <c:v>2016</c:v>
                </c:pt>
                <c:pt idx="171">
                  <c:v>2017</c:v>
                </c:pt>
                <c:pt idx="172">
                  <c:v>2018</c:v>
                </c:pt>
                <c:pt idx="173">
                  <c:v>2019</c:v>
                </c:pt>
                <c:pt idx="174">
                  <c:v>2020</c:v>
                </c:pt>
                <c:pt idx="175">
                  <c:v>2021</c:v>
                </c:pt>
                <c:pt idx="176">
                  <c:v>2022</c:v>
                </c:pt>
                <c:pt idx="177">
                  <c:v>2023</c:v>
                </c:pt>
                <c:pt idx="178">
                  <c:v>2024</c:v>
                </c:pt>
                <c:pt idx="179">
                  <c:v>2025</c:v>
                </c:pt>
                <c:pt idx="180">
                  <c:v>2026</c:v>
                </c:pt>
                <c:pt idx="181">
                  <c:v>2027</c:v>
                </c:pt>
                <c:pt idx="182">
                  <c:v>2028</c:v>
                </c:pt>
                <c:pt idx="183">
                  <c:v>2029</c:v>
                </c:pt>
                <c:pt idx="184">
                  <c:v>2030</c:v>
                </c:pt>
                <c:pt idx="185">
                  <c:v>2031</c:v>
                </c:pt>
                <c:pt idx="186">
                  <c:v>2032</c:v>
                </c:pt>
                <c:pt idx="187">
                  <c:v>2033</c:v>
                </c:pt>
                <c:pt idx="188">
                  <c:v>2034</c:v>
                </c:pt>
                <c:pt idx="189">
                  <c:v>2035</c:v>
                </c:pt>
                <c:pt idx="190">
                  <c:v>2036</c:v>
                </c:pt>
                <c:pt idx="191">
                  <c:v>2037</c:v>
                </c:pt>
                <c:pt idx="192">
                  <c:v>2038</c:v>
                </c:pt>
                <c:pt idx="193">
                  <c:v>2039</c:v>
                </c:pt>
                <c:pt idx="194">
                  <c:v>2040</c:v>
                </c:pt>
                <c:pt idx="195">
                  <c:v>2041</c:v>
                </c:pt>
                <c:pt idx="196">
                  <c:v>2042</c:v>
                </c:pt>
                <c:pt idx="197">
                  <c:v>2043</c:v>
                </c:pt>
                <c:pt idx="198">
                  <c:v>2044</c:v>
                </c:pt>
                <c:pt idx="199">
                  <c:v>2045</c:v>
                </c:pt>
                <c:pt idx="200">
                  <c:v>2046</c:v>
                </c:pt>
                <c:pt idx="201">
                  <c:v>2047</c:v>
                </c:pt>
                <c:pt idx="202">
                  <c:v>2048</c:v>
                </c:pt>
                <c:pt idx="203">
                  <c:v>2049</c:v>
                </c:pt>
                <c:pt idx="204">
                  <c:v>2050</c:v>
                </c:pt>
                <c:pt idx="205">
                  <c:v>2051</c:v>
                </c:pt>
                <c:pt idx="206">
                  <c:v>2052</c:v>
                </c:pt>
                <c:pt idx="207">
                  <c:v>2053</c:v>
                </c:pt>
                <c:pt idx="208">
                  <c:v>2054</c:v>
                </c:pt>
                <c:pt idx="209">
                  <c:v>2055</c:v>
                </c:pt>
                <c:pt idx="210">
                  <c:v>2056</c:v>
                </c:pt>
                <c:pt idx="211">
                  <c:v>2057</c:v>
                </c:pt>
                <c:pt idx="212">
                  <c:v>2058</c:v>
                </c:pt>
                <c:pt idx="213">
                  <c:v>2059</c:v>
                </c:pt>
                <c:pt idx="214">
                  <c:v>2060</c:v>
                </c:pt>
                <c:pt idx="215">
                  <c:v>2061</c:v>
                </c:pt>
                <c:pt idx="216">
                  <c:v>2062</c:v>
                </c:pt>
                <c:pt idx="217">
                  <c:v>2063</c:v>
                </c:pt>
                <c:pt idx="218">
                  <c:v>2064</c:v>
                </c:pt>
                <c:pt idx="219">
                  <c:v>2065</c:v>
                </c:pt>
                <c:pt idx="220">
                  <c:v>2066</c:v>
                </c:pt>
                <c:pt idx="221">
                  <c:v>2067</c:v>
                </c:pt>
                <c:pt idx="222">
                  <c:v>2068</c:v>
                </c:pt>
                <c:pt idx="223">
                  <c:v>2069</c:v>
                </c:pt>
                <c:pt idx="224">
                  <c:v>2070</c:v>
                </c:pt>
                <c:pt idx="225">
                  <c:v>2071</c:v>
                </c:pt>
                <c:pt idx="226">
                  <c:v>2072</c:v>
                </c:pt>
                <c:pt idx="227">
                  <c:v>2073</c:v>
                </c:pt>
                <c:pt idx="228">
                  <c:v>2074</c:v>
                </c:pt>
                <c:pt idx="229">
                  <c:v>2075</c:v>
                </c:pt>
                <c:pt idx="230">
                  <c:v>2076</c:v>
                </c:pt>
                <c:pt idx="231">
                  <c:v>2077</c:v>
                </c:pt>
                <c:pt idx="232">
                  <c:v>2078</c:v>
                </c:pt>
                <c:pt idx="233">
                  <c:v>2079</c:v>
                </c:pt>
                <c:pt idx="234">
                  <c:v>2080</c:v>
                </c:pt>
                <c:pt idx="235">
                  <c:v>2081</c:v>
                </c:pt>
                <c:pt idx="236">
                  <c:v>2082</c:v>
                </c:pt>
                <c:pt idx="237">
                  <c:v>2083</c:v>
                </c:pt>
                <c:pt idx="238">
                  <c:v>2084</c:v>
                </c:pt>
                <c:pt idx="239">
                  <c:v>2085</c:v>
                </c:pt>
                <c:pt idx="240">
                  <c:v>2086</c:v>
                </c:pt>
                <c:pt idx="241">
                  <c:v>2087</c:v>
                </c:pt>
                <c:pt idx="242">
                  <c:v>2088</c:v>
                </c:pt>
                <c:pt idx="243">
                  <c:v>2089</c:v>
                </c:pt>
                <c:pt idx="244">
                  <c:v>2090</c:v>
                </c:pt>
                <c:pt idx="245">
                  <c:v>2091</c:v>
                </c:pt>
                <c:pt idx="246">
                  <c:v>2092</c:v>
                </c:pt>
                <c:pt idx="247">
                  <c:v>2093</c:v>
                </c:pt>
                <c:pt idx="248">
                  <c:v>2094</c:v>
                </c:pt>
                <c:pt idx="249">
                  <c:v>2095</c:v>
                </c:pt>
                <c:pt idx="250">
                  <c:v>2096</c:v>
                </c:pt>
                <c:pt idx="251">
                  <c:v>2097</c:v>
                </c:pt>
                <c:pt idx="252">
                  <c:v>2098</c:v>
                </c:pt>
                <c:pt idx="253">
                  <c:v>2099</c:v>
                </c:pt>
                <c:pt idx="254">
                  <c:v>2100</c:v>
                </c:pt>
              </c:numCache>
            </c:numRef>
          </c:cat>
          <c:val>
            <c:numRef>
              <c:f>'Ark1'!$F$2:$F$256</c:f>
              <c:numCache>
                <c:formatCode>0.0</c:formatCode>
                <c:ptCount val="255"/>
                <c:pt idx="0">
                  <c:v>25.898</c:v>
                </c:pt>
                <c:pt idx="1">
                  <c:v>25.356999999999999</c:v>
                </c:pt>
                <c:pt idx="2">
                  <c:v>24.242000000000001</c:v>
                </c:pt>
                <c:pt idx="3">
                  <c:v>23.873000000000001</c:v>
                </c:pt>
                <c:pt idx="4">
                  <c:v>24.666</c:v>
                </c:pt>
                <c:pt idx="5">
                  <c:v>24.706</c:v>
                </c:pt>
                <c:pt idx="6">
                  <c:v>24.925000000000001</c:v>
                </c:pt>
                <c:pt idx="7">
                  <c:v>25.175999999999998</c:v>
                </c:pt>
                <c:pt idx="8">
                  <c:v>25.513000000000002</c:v>
                </c:pt>
                <c:pt idx="9">
                  <c:v>25.696999999999999</c:v>
                </c:pt>
                <c:pt idx="10">
                  <c:v>26.143999999999998</c:v>
                </c:pt>
                <c:pt idx="11">
                  <c:v>26.509</c:v>
                </c:pt>
                <c:pt idx="12">
                  <c:v>26.992000000000001</c:v>
                </c:pt>
                <c:pt idx="13">
                  <c:v>28.123999999999999</c:v>
                </c:pt>
                <c:pt idx="14">
                  <c:v>28.888000000000002</c:v>
                </c:pt>
                <c:pt idx="15">
                  <c:v>29.983000000000001</c:v>
                </c:pt>
                <c:pt idx="16">
                  <c:v>31.155999999999999</c:v>
                </c:pt>
                <c:pt idx="17">
                  <c:v>32.369</c:v>
                </c:pt>
                <c:pt idx="18">
                  <c:v>33.03</c:v>
                </c:pt>
                <c:pt idx="19">
                  <c:v>33.393999999999998</c:v>
                </c:pt>
                <c:pt idx="20">
                  <c:v>33.886000000000003</c:v>
                </c:pt>
                <c:pt idx="21">
                  <c:v>34.088000000000001</c:v>
                </c:pt>
                <c:pt idx="22">
                  <c:v>34.643000000000001</c:v>
                </c:pt>
                <c:pt idx="23">
                  <c:v>35.151000000000003</c:v>
                </c:pt>
                <c:pt idx="24">
                  <c:v>35.427</c:v>
                </c:pt>
                <c:pt idx="25">
                  <c:v>35.613999999999997</c:v>
                </c:pt>
                <c:pt idx="26">
                  <c:v>37.271000000000001</c:v>
                </c:pt>
                <c:pt idx="27">
                  <c:v>38.691000000000003</c:v>
                </c:pt>
                <c:pt idx="28">
                  <c:v>40.267000000000003</c:v>
                </c:pt>
                <c:pt idx="29">
                  <c:v>41.540999999999997</c:v>
                </c:pt>
                <c:pt idx="30">
                  <c:v>41.78</c:v>
                </c:pt>
                <c:pt idx="31">
                  <c:v>42.07</c:v>
                </c:pt>
                <c:pt idx="32">
                  <c:v>42.387</c:v>
                </c:pt>
                <c:pt idx="33">
                  <c:v>42.67</c:v>
                </c:pt>
                <c:pt idx="34">
                  <c:v>42.917999999999999</c:v>
                </c:pt>
                <c:pt idx="35">
                  <c:v>42.728999999999999</c:v>
                </c:pt>
                <c:pt idx="36">
                  <c:v>42.664000000000001</c:v>
                </c:pt>
                <c:pt idx="37">
                  <c:v>42.581000000000003</c:v>
                </c:pt>
                <c:pt idx="38">
                  <c:v>42.093000000000004</c:v>
                </c:pt>
                <c:pt idx="39">
                  <c:v>42.512999999999998</c:v>
                </c:pt>
                <c:pt idx="40">
                  <c:v>43.128</c:v>
                </c:pt>
                <c:pt idx="41">
                  <c:v>44.353000000000002</c:v>
                </c:pt>
                <c:pt idx="42">
                  <c:v>44.274000000000001</c:v>
                </c:pt>
                <c:pt idx="43">
                  <c:v>44.682000000000002</c:v>
                </c:pt>
                <c:pt idx="44">
                  <c:v>46.142000000000003</c:v>
                </c:pt>
                <c:pt idx="45">
                  <c:v>47.920999999999999</c:v>
                </c:pt>
                <c:pt idx="46">
                  <c:v>48.701000000000001</c:v>
                </c:pt>
                <c:pt idx="47">
                  <c:v>50.165999999999997</c:v>
                </c:pt>
                <c:pt idx="48">
                  <c:v>51.970999999999997</c:v>
                </c:pt>
                <c:pt idx="49">
                  <c:v>54.348999999999997</c:v>
                </c:pt>
                <c:pt idx="50">
                  <c:v>56.957999999999998</c:v>
                </c:pt>
                <c:pt idx="51">
                  <c:v>59.064999999999998</c:v>
                </c:pt>
                <c:pt idx="52">
                  <c:v>61.348999999999997</c:v>
                </c:pt>
                <c:pt idx="53">
                  <c:v>62.622999999999998</c:v>
                </c:pt>
                <c:pt idx="54">
                  <c:v>63.905999999999999</c:v>
                </c:pt>
                <c:pt idx="55">
                  <c:v>65.676000000000002</c:v>
                </c:pt>
                <c:pt idx="56">
                  <c:v>67.024000000000001</c:v>
                </c:pt>
                <c:pt idx="57">
                  <c:v>67.748000000000005</c:v>
                </c:pt>
                <c:pt idx="58">
                  <c:v>69.174999999999997</c:v>
                </c:pt>
                <c:pt idx="59">
                  <c:v>69.802999999999997</c:v>
                </c:pt>
                <c:pt idx="60">
                  <c:v>70.796999999999997</c:v>
                </c:pt>
                <c:pt idx="61">
                  <c:v>70.605999999999995</c:v>
                </c:pt>
                <c:pt idx="62">
                  <c:v>71.034999999999997</c:v>
                </c:pt>
                <c:pt idx="63">
                  <c:v>72.069000000000003</c:v>
                </c:pt>
                <c:pt idx="64">
                  <c:v>72.588999999999999</c:v>
                </c:pt>
                <c:pt idx="65">
                  <c:v>72.995000000000005</c:v>
                </c:pt>
                <c:pt idx="66">
                  <c:v>72.680000000000007</c:v>
                </c:pt>
                <c:pt idx="67">
                  <c:v>71.626999999999995</c:v>
                </c:pt>
                <c:pt idx="68">
                  <c:v>70.790999999999997</c:v>
                </c:pt>
                <c:pt idx="69">
                  <c:v>69.953999999999994</c:v>
                </c:pt>
                <c:pt idx="70">
                  <c:v>69.733999999999995</c:v>
                </c:pt>
                <c:pt idx="71">
                  <c:v>69.620999999999995</c:v>
                </c:pt>
                <c:pt idx="72">
                  <c:v>70.581000000000003</c:v>
                </c:pt>
                <c:pt idx="73">
                  <c:v>71.117000000000004</c:v>
                </c:pt>
                <c:pt idx="74">
                  <c:v>72.113</c:v>
                </c:pt>
                <c:pt idx="75">
                  <c:v>73.317999999999998</c:v>
                </c:pt>
                <c:pt idx="76">
                  <c:v>74.135999999999996</c:v>
                </c:pt>
                <c:pt idx="77">
                  <c:v>74.765000000000001</c:v>
                </c:pt>
                <c:pt idx="78">
                  <c:v>76.69</c:v>
                </c:pt>
                <c:pt idx="79">
                  <c:v>78.123000000000005</c:v>
                </c:pt>
                <c:pt idx="80">
                  <c:v>79.994</c:v>
                </c:pt>
                <c:pt idx="81">
                  <c:v>80.855999999999995</c:v>
                </c:pt>
                <c:pt idx="82">
                  <c:v>82.623000000000005</c:v>
                </c:pt>
                <c:pt idx="83">
                  <c:v>84.328999999999994</c:v>
                </c:pt>
                <c:pt idx="84">
                  <c:v>86.715999999999994</c:v>
                </c:pt>
                <c:pt idx="85">
                  <c:v>87.350999999999999</c:v>
                </c:pt>
                <c:pt idx="86">
                  <c:v>88.236999999999995</c:v>
                </c:pt>
                <c:pt idx="87">
                  <c:v>89.408000000000001</c:v>
                </c:pt>
                <c:pt idx="88">
                  <c:v>91.396000000000001</c:v>
                </c:pt>
                <c:pt idx="89">
                  <c:v>92.031999999999996</c:v>
                </c:pt>
                <c:pt idx="90">
                  <c:v>92.075999999999993</c:v>
                </c:pt>
                <c:pt idx="91">
                  <c:v>92.941000000000003</c:v>
                </c:pt>
                <c:pt idx="92">
                  <c:v>94.611999999999995</c:v>
                </c:pt>
                <c:pt idx="93">
                  <c:v>95.561000000000007</c:v>
                </c:pt>
                <c:pt idx="94">
                  <c:v>96.683000000000007</c:v>
                </c:pt>
                <c:pt idx="95">
                  <c:v>98.1</c:v>
                </c:pt>
                <c:pt idx="96">
                  <c:v>99.856999999999999</c:v>
                </c:pt>
                <c:pt idx="97">
                  <c:v>101.274</c:v>
                </c:pt>
                <c:pt idx="98">
                  <c:v>102.85299999999999</c:v>
                </c:pt>
                <c:pt idx="99">
                  <c:v>105.041</c:v>
                </c:pt>
                <c:pt idx="100">
                  <c:v>108.31</c:v>
                </c:pt>
                <c:pt idx="101">
                  <c:v>109.776</c:v>
                </c:pt>
                <c:pt idx="102">
                  <c:v>112.19199999999999</c:v>
                </c:pt>
                <c:pt idx="103">
                  <c:v>114.163</c:v>
                </c:pt>
                <c:pt idx="104">
                  <c:v>116.00700000000001</c:v>
                </c:pt>
                <c:pt idx="105">
                  <c:v>119.702</c:v>
                </c:pt>
                <c:pt idx="106">
                  <c:v>122.824</c:v>
                </c:pt>
                <c:pt idx="107">
                  <c:v>126.58799999999999</c:v>
                </c:pt>
                <c:pt idx="108">
                  <c:v>129.601</c:v>
                </c:pt>
                <c:pt idx="109">
                  <c:v>131.749</c:v>
                </c:pt>
                <c:pt idx="110">
                  <c:v>134.07499999999999</c:v>
                </c:pt>
                <c:pt idx="111">
                  <c:v>136.82</c:v>
                </c:pt>
                <c:pt idx="112">
                  <c:v>139.161</c:v>
                </c:pt>
                <c:pt idx="113">
                  <c:v>142.28700000000001</c:v>
                </c:pt>
                <c:pt idx="114">
                  <c:v>145.37299999999999</c:v>
                </c:pt>
                <c:pt idx="115">
                  <c:v>148.18899999999999</c:v>
                </c:pt>
                <c:pt idx="116">
                  <c:v>151.596</c:v>
                </c:pt>
                <c:pt idx="117">
                  <c:v>153.08199999999999</c:v>
                </c:pt>
                <c:pt idx="118">
                  <c:v>155.751</c:v>
                </c:pt>
                <c:pt idx="119">
                  <c:v>159.83799999999999</c:v>
                </c:pt>
                <c:pt idx="120">
                  <c:v>164.44300000000001</c:v>
                </c:pt>
                <c:pt idx="121">
                  <c:v>169.102</c:v>
                </c:pt>
                <c:pt idx="122">
                  <c:v>174.10499999999999</c:v>
                </c:pt>
                <c:pt idx="123">
                  <c:v>178.83500000000001</c:v>
                </c:pt>
                <c:pt idx="124">
                  <c:v>184.27799999999999</c:v>
                </c:pt>
                <c:pt idx="125">
                  <c:v>189.49199999999999</c:v>
                </c:pt>
                <c:pt idx="126">
                  <c:v>194.91</c:v>
                </c:pt>
                <c:pt idx="127">
                  <c:v>200.61600000000001</c:v>
                </c:pt>
                <c:pt idx="128">
                  <c:v>206.321</c:v>
                </c:pt>
                <c:pt idx="129">
                  <c:v>212.19</c:v>
                </c:pt>
                <c:pt idx="130">
                  <c:v>218.404</c:v>
                </c:pt>
                <c:pt idx="131">
                  <c:v>225.17500000000001</c:v>
                </c:pt>
                <c:pt idx="132">
                  <c:v>231.363</c:v>
                </c:pt>
                <c:pt idx="133">
                  <c:v>236.94200000000001</c:v>
                </c:pt>
                <c:pt idx="134">
                  <c:v>242.59</c:v>
                </c:pt>
                <c:pt idx="135">
                  <c:v>248.42500000000001</c:v>
                </c:pt>
                <c:pt idx="136">
                  <c:v>254.892</c:v>
                </c:pt>
                <c:pt idx="137">
                  <c:v>261.21300000000002</c:v>
                </c:pt>
                <c:pt idx="138">
                  <c:v>268.40899999999999</c:v>
                </c:pt>
                <c:pt idx="139">
                  <c:v>273.87700000000001</c:v>
                </c:pt>
                <c:pt idx="140">
                  <c:v>280.44</c:v>
                </c:pt>
                <c:pt idx="141">
                  <c:v>286.58499999999998</c:v>
                </c:pt>
                <c:pt idx="142">
                  <c:v>291.745</c:v>
                </c:pt>
                <c:pt idx="143">
                  <c:v>296.78800000000001</c:v>
                </c:pt>
                <c:pt idx="144">
                  <c:v>300.83999999999997</c:v>
                </c:pt>
                <c:pt idx="145">
                  <c:v>305.48099999999999</c:v>
                </c:pt>
                <c:pt idx="146">
                  <c:v>311.64100000000002</c:v>
                </c:pt>
                <c:pt idx="147">
                  <c:v>315.58</c:v>
                </c:pt>
                <c:pt idx="148">
                  <c:v>319.637</c:v>
                </c:pt>
                <c:pt idx="149">
                  <c:v>328.66500000000002</c:v>
                </c:pt>
                <c:pt idx="150">
                  <c:v>335.47300000000001</c:v>
                </c:pt>
                <c:pt idx="151">
                  <c:v>340.67500000000001</c:v>
                </c:pt>
                <c:pt idx="152">
                  <c:v>345.78100000000001</c:v>
                </c:pt>
                <c:pt idx="153">
                  <c:v>348.74</c:v>
                </c:pt>
                <c:pt idx="154">
                  <c:v>350.58199999999999</c:v>
                </c:pt>
                <c:pt idx="155">
                  <c:v>352.24</c:v>
                </c:pt>
                <c:pt idx="156">
                  <c:v>351.77199999999999</c:v>
                </c:pt>
                <c:pt idx="157">
                  <c:v>352.65899999999999</c:v>
                </c:pt>
                <c:pt idx="158">
                  <c:v>353.77499999999998</c:v>
                </c:pt>
                <c:pt idx="159">
                  <c:v>355.38200000000001</c:v>
                </c:pt>
                <c:pt idx="160">
                  <c:v>355.93799999999999</c:v>
                </c:pt>
                <c:pt idx="161">
                  <c:v>355.87799999999999</c:v>
                </c:pt>
                <c:pt idx="162">
                  <c:v>354.23700000000002</c:v>
                </c:pt>
                <c:pt idx="163">
                  <c:v>352.87799999999999</c:v>
                </c:pt>
                <c:pt idx="164">
                  <c:v>351.7</c:v>
                </c:pt>
                <c:pt idx="165">
                  <c:v>351.78399999999999</c:v>
                </c:pt>
                <c:pt idx="166">
                  <c:v>352.238</c:v>
                </c:pt>
                <c:pt idx="167">
                  <c:v>355.11</c:v>
                </c:pt>
                <c:pt idx="168">
                  <c:v>359.73700000000002</c:v>
                </c:pt>
                <c:pt idx="169">
                  <c:v>364.93799999999999</c:v>
                </c:pt>
                <c:pt idx="170">
                  <c:v>369.30900000000003</c:v>
                </c:pt>
                <c:pt idx="171">
                  <c:v>378.21100000000001</c:v>
                </c:pt>
                <c:pt idx="172">
                  <c:v>390.04599999999999</c:v>
                </c:pt>
                <c:pt idx="173">
                  <c:v>407.09199999999998</c:v>
                </c:pt>
                <c:pt idx="174">
                  <c:v>425.43200000000002</c:v>
                </c:pt>
                <c:pt idx="175">
                  <c:v>449.19299999999998</c:v>
                </c:pt>
                <c:pt idx="176">
                  <c:v>470.75900000000001</c:v>
                </c:pt>
                <c:pt idx="177">
                  <c:v>490.76</c:v>
                </c:pt>
                <c:pt idx="178">
                  <c:v>509.59800000000001</c:v>
                </c:pt>
                <c:pt idx="179">
                  <c:v>527.70899999999995</c:v>
                </c:pt>
                <c:pt idx="180">
                  <c:v>544.34299999999996</c:v>
                </c:pt>
                <c:pt idx="181">
                  <c:v>562.53800000000001</c:v>
                </c:pt>
                <c:pt idx="182">
                  <c:v>580.70500000000004</c:v>
                </c:pt>
                <c:pt idx="183">
                  <c:v>598.66899999999998</c:v>
                </c:pt>
                <c:pt idx="184">
                  <c:v>616.84900000000005</c:v>
                </c:pt>
                <c:pt idx="185">
                  <c:v>635.47799999999995</c:v>
                </c:pt>
                <c:pt idx="186">
                  <c:v>652.58000000000004</c:v>
                </c:pt>
                <c:pt idx="187">
                  <c:v>669.92899999999997</c:v>
                </c:pt>
                <c:pt idx="188">
                  <c:v>686.755</c:v>
                </c:pt>
                <c:pt idx="189">
                  <c:v>702.59699999999998</c:v>
                </c:pt>
                <c:pt idx="190">
                  <c:v>718.15300000000002</c:v>
                </c:pt>
                <c:pt idx="191">
                  <c:v>733.68700000000001</c:v>
                </c:pt>
                <c:pt idx="192">
                  <c:v>749.79600000000005</c:v>
                </c:pt>
                <c:pt idx="193">
                  <c:v>767.53499999999997</c:v>
                </c:pt>
                <c:pt idx="194">
                  <c:v>785.55100000000004</c:v>
                </c:pt>
                <c:pt idx="195">
                  <c:v>803.86900000000003</c:v>
                </c:pt>
                <c:pt idx="196">
                  <c:v>821.90899999999999</c:v>
                </c:pt>
                <c:pt idx="197">
                  <c:v>841.04100000000005</c:v>
                </c:pt>
                <c:pt idx="198">
                  <c:v>860.30600000000004</c:v>
                </c:pt>
                <c:pt idx="199">
                  <c:v>877.61400000000003</c:v>
                </c:pt>
                <c:pt idx="200">
                  <c:v>895.22199999999998</c:v>
                </c:pt>
                <c:pt idx="201">
                  <c:v>912.28</c:v>
                </c:pt>
                <c:pt idx="202">
                  <c:v>926.79100000000005</c:v>
                </c:pt>
                <c:pt idx="203">
                  <c:v>940.56200000000001</c:v>
                </c:pt>
                <c:pt idx="204">
                  <c:v>951.33299999999997</c:v>
                </c:pt>
                <c:pt idx="205">
                  <c:v>960.01099999999997</c:v>
                </c:pt>
                <c:pt idx="206">
                  <c:v>966.81100000000004</c:v>
                </c:pt>
                <c:pt idx="207">
                  <c:v>974.62699999999995</c:v>
                </c:pt>
                <c:pt idx="208">
                  <c:v>982.39200000000005</c:v>
                </c:pt>
                <c:pt idx="209">
                  <c:v>990.51300000000003</c:v>
                </c:pt>
                <c:pt idx="210">
                  <c:v>997.62</c:v>
                </c:pt>
                <c:pt idx="211">
                  <c:v>1005.6130000000001</c:v>
                </c:pt>
                <c:pt idx="212">
                  <c:v>1012.81</c:v>
                </c:pt>
                <c:pt idx="213">
                  <c:v>1020.081</c:v>
                </c:pt>
                <c:pt idx="214">
                  <c:v>1027.8209999999999</c:v>
                </c:pt>
                <c:pt idx="215">
                  <c:v>1036.4770000000001</c:v>
                </c:pt>
                <c:pt idx="216">
                  <c:v>1045.5930000000001</c:v>
                </c:pt>
                <c:pt idx="217">
                  <c:v>1057.133</c:v>
                </c:pt>
                <c:pt idx="218">
                  <c:v>1069.473</c:v>
                </c:pt>
                <c:pt idx="219">
                  <c:v>1082.8679999999999</c:v>
                </c:pt>
                <c:pt idx="220">
                  <c:v>1095.6949999999999</c:v>
                </c:pt>
                <c:pt idx="221">
                  <c:v>1107.79</c:v>
                </c:pt>
                <c:pt idx="222">
                  <c:v>1119.0419999999999</c:v>
                </c:pt>
                <c:pt idx="223">
                  <c:v>1130.366</c:v>
                </c:pt>
                <c:pt idx="224">
                  <c:v>1141.972</c:v>
                </c:pt>
                <c:pt idx="225">
                  <c:v>1154.2929999999999</c:v>
                </c:pt>
                <c:pt idx="226">
                  <c:v>1165.6079999999999</c:v>
                </c:pt>
                <c:pt idx="227">
                  <c:v>1175.856</c:v>
                </c:pt>
                <c:pt idx="228">
                  <c:v>1186.817</c:v>
                </c:pt>
                <c:pt idx="229">
                  <c:v>1197.6120000000001</c:v>
                </c:pt>
                <c:pt idx="230">
                  <c:v>1205.94</c:v>
                </c:pt>
                <c:pt idx="231">
                  <c:v>1212.8979999999999</c:v>
                </c:pt>
                <c:pt idx="232">
                  <c:v>1220.404</c:v>
                </c:pt>
                <c:pt idx="233">
                  <c:v>1227.9939999999999</c:v>
                </c:pt>
                <c:pt idx="234">
                  <c:v>1234.9970000000001</c:v>
                </c:pt>
                <c:pt idx="235">
                  <c:v>1242.923</c:v>
                </c:pt>
                <c:pt idx="236">
                  <c:v>1250.193</c:v>
                </c:pt>
                <c:pt idx="237">
                  <c:v>1258.4390000000001</c:v>
                </c:pt>
                <c:pt idx="238">
                  <c:v>1267.087</c:v>
                </c:pt>
                <c:pt idx="239">
                  <c:v>1274.482</c:v>
                </c:pt>
                <c:pt idx="240">
                  <c:v>1280.211</c:v>
                </c:pt>
                <c:pt idx="241">
                  <c:v>1285.2670000000001</c:v>
                </c:pt>
                <c:pt idx="242">
                  <c:v>1288.7059999999999</c:v>
                </c:pt>
                <c:pt idx="243">
                  <c:v>1291.8130000000001</c:v>
                </c:pt>
                <c:pt idx="244">
                  <c:v>1294.6199999999999</c:v>
                </c:pt>
                <c:pt idx="245">
                  <c:v>1297.242</c:v>
                </c:pt>
                <c:pt idx="246">
                  <c:v>1297.8150000000001</c:v>
                </c:pt>
                <c:pt idx="247">
                  <c:v>1297.279</c:v>
                </c:pt>
                <c:pt idx="248">
                  <c:v>1296.47</c:v>
                </c:pt>
                <c:pt idx="249">
                  <c:v>1295.8340000000001</c:v>
                </c:pt>
                <c:pt idx="250">
                  <c:v>1295.223</c:v>
                </c:pt>
                <c:pt idx="251">
                  <c:v>1294.463</c:v>
                </c:pt>
                <c:pt idx="252">
                  <c:v>1294.1130000000001</c:v>
                </c:pt>
                <c:pt idx="253">
                  <c:v>1294.1310000000001</c:v>
                </c:pt>
                <c:pt idx="254">
                  <c:v>1294.1597365215491</c:v>
                </c:pt>
              </c:numCache>
            </c:numRef>
          </c:val>
          <c:extLst>
            <c:ext xmlns:c16="http://schemas.microsoft.com/office/drawing/2014/chart" uri="{C3380CC4-5D6E-409C-BE32-E72D297353CC}">
              <c16:uniqueId val="{00000005-65A0-4940-9108-8997A747E616}"/>
            </c:ext>
          </c:extLst>
        </c:ser>
        <c:dLbls>
          <c:showLegendKey val="0"/>
          <c:showVal val="0"/>
          <c:showCatName val="0"/>
          <c:showSerName val="0"/>
          <c:showPercent val="0"/>
          <c:showBubbleSize val="0"/>
        </c:dLbls>
        <c:axId val="321569696"/>
        <c:axId val="321569040"/>
      </c:areaChart>
      <c:catAx>
        <c:axId val="321569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21569040"/>
        <c:crosses val="autoZero"/>
        <c:auto val="1"/>
        <c:lblAlgn val="ctr"/>
        <c:lblOffset val="100"/>
        <c:tickLblSkip val="20"/>
        <c:tickMarkSkip val="10"/>
        <c:noMultiLvlLbl val="0"/>
      </c:catAx>
      <c:valAx>
        <c:axId val="321569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21569696"/>
        <c:crosses val="autoZero"/>
        <c:crossBetween val="midCat"/>
      </c:valAx>
      <c:spPr>
        <a:noFill/>
        <a:ln>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8372C-678D-4BC1-8FA6-16861DA0DE5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7ACBDDE7-ADAF-446B-82AD-1498F80E075C}">
      <dgm:prSet phldrT="[Tekst]" custT="1"/>
      <dgm:spPr/>
      <dgm:t>
        <a:bodyPr/>
        <a:lstStyle/>
        <a:p>
          <a:r>
            <a:rPr lang="nb-NO" sz="2800" b="1" dirty="0"/>
            <a:t>Utvalget</a:t>
          </a:r>
        </a:p>
      </dgm:t>
    </dgm:pt>
    <dgm:pt modelId="{A589091D-6C5D-47DA-9991-705AAF2F1460}" type="parTrans" cxnId="{C08E4A12-493B-42F5-9E38-7852B0B751C4}">
      <dgm:prSet/>
      <dgm:spPr/>
      <dgm:t>
        <a:bodyPr/>
        <a:lstStyle/>
        <a:p>
          <a:endParaRPr lang="nb-NO"/>
        </a:p>
      </dgm:t>
    </dgm:pt>
    <dgm:pt modelId="{D6900B6F-2B9F-4593-B68D-2BBF1D58749D}" type="sibTrans" cxnId="{C08E4A12-493B-42F5-9E38-7852B0B751C4}">
      <dgm:prSet/>
      <dgm:spPr/>
      <dgm:t>
        <a:bodyPr/>
        <a:lstStyle/>
        <a:p>
          <a:endParaRPr lang="nb-NO"/>
        </a:p>
      </dgm:t>
    </dgm:pt>
    <dgm:pt modelId="{65DABC83-4EA3-4BCC-B319-B7C89A471C6B}" type="asst">
      <dgm:prSet phldrT="[Tekst]" custT="1"/>
      <dgm:spPr/>
      <dgm:t>
        <a:bodyPr/>
        <a:lstStyle/>
        <a:p>
          <a:r>
            <a:rPr lang="nb-NO" sz="2400" b="1" dirty="0"/>
            <a:t>Sekretariat</a:t>
          </a:r>
        </a:p>
        <a:p>
          <a:r>
            <a:rPr lang="nb-NO" sz="1800" b="1" dirty="0"/>
            <a:t>AID, FIN, </a:t>
          </a:r>
          <a:r>
            <a:rPr lang="nb-NO" sz="1800" b="1" dirty="0" err="1"/>
            <a:t>AVdir</a:t>
          </a:r>
          <a:r>
            <a:rPr lang="nb-NO" sz="1800" b="1" dirty="0"/>
            <a:t>, SSB</a:t>
          </a:r>
        </a:p>
      </dgm:t>
    </dgm:pt>
    <dgm:pt modelId="{C74CC6A1-DC6E-4914-BAB1-3D99F98A657B}" type="parTrans" cxnId="{6695EC89-D871-4B19-8043-F1F36956F368}">
      <dgm:prSet/>
      <dgm:spPr/>
      <dgm:t>
        <a:bodyPr/>
        <a:lstStyle/>
        <a:p>
          <a:endParaRPr lang="nb-NO"/>
        </a:p>
      </dgm:t>
    </dgm:pt>
    <dgm:pt modelId="{82077FBF-B487-4C72-AADD-A9F7C31B0704}" type="sibTrans" cxnId="{6695EC89-D871-4B19-8043-F1F36956F368}">
      <dgm:prSet/>
      <dgm:spPr/>
      <dgm:t>
        <a:bodyPr/>
        <a:lstStyle/>
        <a:p>
          <a:endParaRPr lang="nb-NO"/>
        </a:p>
      </dgm:t>
    </dgm:pt>
    <dgm:pt modelId="{4BAECD6B-F6C2-4E0E-A931-64101C95F753}">
      <dgm:prSet phldrT="[Tekst]" custT="1"/>
      <dgm:spPr/>
      <dgm:t>
        <a:bodyPr/>
        <a:lstStyle/>
        <a:p>
          <a:r>
            <a:rPr lang="nb-NO" sz="2400" b="1" dirty="0"/>
            <a:t>Råd</a:t>
          </a:r>
        </a:p>
        <a:p>
          <a:r>
            <a:rPr lang="nb-NO" sz="1800" dirty="0"/>
            <a:t>Akademikerne, LO, Unio, YS</a:t>
          </a:r>
        </a:p>
        <a:p>
          <a:r>
            <a:rPr lang="nb-NO" sz="1800" dirty="0"/>
            <a:t>KS, NHO, Spekter, Virke</a:t>
          </a:r>
        </a:p>
        <a:p>
          <a:r>
            <a:rPr lang="nb-NO" sz="1800" dirty="0"/>
            <a:t>Pensjonistforbundet, FFO</a:t>
          </a:r>
        </a:p>
        <a:p>
          <a:r>
            <a:rPr lang="nb-NO" sz="1800" dirty="0"/>
            <a:t>Finans Norge</a:t>
          </a:r>
        </a:p>
      </dgm:t>
    </dgm:pt>
    <dgm:pt modelId="{56B0904D-BD5B-4513-99FE-ACC150ED791D}" type="parTrans" cxnId="{04E51C25-C2B5-401F-8607-D9EDB11C30D3}">
      <dgm:prSet/>
      <dgm:spPr/>
      <dgm:t>
        <a:bodyPr/>
        <a:lstStyle/>
        <a:p>
          <a:endParaRPr lang="nb-NO"/>
        </a:p>
      </dgm:t>
    </dgm:pt>
    <dgm:pt modelId="{A02722BB-3301-4669-A724-D8AB4DB0BDC1}" type="sibTrans" cxnId="{04E51C25-C2B5-401F-8607-D9EDB11C30D3}">
      <dgm:prSet/>
      <dgm:spPr/>
      <dgm:t>
        <a:bodyPr/>
        <a:lstStyle/>
        <a:p>
          <a:endParaRPr lang="nb-NO"/>
        </a:p>
      </dgm:t>
    </dgm:pt>
    <dgm:pt modelId="{90911917-E84A-45D9-8EBB-3571DF90C739}">
      <dgm:prSet phldrT="[Tekst]" custT="1"/>
      <dgm:spPr/>
      <dgm:t>
        <a:bodyPr/>
        <a:lstStyle/>
        <a:p>
          <a:r>
            <a:rPr lang="nb-NO" sz="2400" b="1" dirty="0"/>
            <a:t>Ungdomspanel</a:t>
          </a:r>
        </a:p>
        <a:p>
          <a:r>
            <a:rPr lang="nb-NO" sz="1800" dirty="0"/>
            <a:t>To representanter fra ungdomspartiene til </a:t>
          </a:r>
          <a:br>
            <a:rPr lang="nb-NO" sz="1800" dirty="0"/>
          </a:br>
          <a:r>
            <a:rPr lang="nb-NO" sz="1800" dirty="0"/>
            <a:t>partiene på Stortinget</a:t>
          </a:r>
        </a:p>
        <a:p>
          <a:endParaRPr lang="nb-NO" sz="2400" dirty="0"/>
        </a:p>
      </dgm:t>
    </dgm:pt>
    <dgm:pt modelId="{2EF6D932-25CE-413E-9F5A-CB37029DB0BA}" type="parTrans" cxnId="{E4BBAE4E-A8C7-4BE7-86E7-79A24A56D56D}">
      <dgm:prSet/>
      <dgm:spPr/>
      <dgm:t>
        <a:bodyPr/>
        <a:lstStyle/>
        <a:p>
          <a:endParaRPr lang="nb-NO"/>
        </a:p>
      </dgm:t>
    </dgm:pt>
    <dgm:pt modelId="{D044F417-7366-4B79-BB32-68834D285E86}" type="sibTrans" cxnId="{E4BBAE4E-A8C7-4BE7-86E7-79A24A56D56D}">
      <dgm:prSet/>
      <dgm:spPr/>
      <dgm:t>
        <a:bodyPr/>
        <a:lstStyle/>
        <a:p>
          <a:endParaRPr lang="nb-NO"/>
        </a:p>
      </dgm:t>
    </dgm:pt>
    <dgm:pt modelId="{2485802C-F61C-4EAC-B7C2-0DB5B4D57C95}" type="pres">
      <dgm:prSet presAssocID="{5BA8372C-678D-4BC1-8FA6-16861DA0DE5F}" presName="hierChild1" presStyleCnt="0">
        <dgm:presLayoutVars>
          <dgm:orgChart val="1"/>
          <dgm:chPref val="1"/>
          <dgm:dir/>
          <dgm:animOne val="branch"/>
          <dgm:animLvl val="lvl"/>
          <dgm:resizeHandles/>
        </dgm:presLayoutVars>
      </dgm:prSet>
      <dgm:spPr/>
    </dgm:pt>
    <dgm:pt modelId="{B1D028F7-94A3-4ECF-B1AE-59AAF36E1E60}" type="pres">
      <dgm:prSet presAssocID="{7ACBDDE7-ADAF-446B-82AD-1498F80E075C}" presName="hierRoot1" presStyleCnt="0">
        <dgm:presLayoutVars>
          <dgm:hierBranch val="init"/>
        </dgm:presLayoutVars>
      </dgm:prSet>
      <dgm:spPr/>
    </dgm:pt>
    <dgm:pt modelId="{A0F24D77-DAFB-41A2-BDF8-4C01582FAC91}" type="pres">
      <dgm:prSet presAssocID="{7ACBDDE7-ADAF-446B-82AD-1498F80E075C}" presName="rootComposite1" presStyleCnt="0"/>
      <dgm:spPr/>
    </dgm:pt>
    <dgm:pt modelId="{12F62AC5-10D7-43AC-9AC5-A375DECEF9A8}" type="pres">
      <dgm:prSet presAssocID="{7ACBDDE7-ADAF-446B-82AD-1498F80E075C}" presName="rootText1" presStyleLbl="node0" presStyleIdx="0" presStyleCnt="1" custScaleX="118802" custScaleY="124879">
        <dgm:presLayoutVars>
          <dgm:chPref val="3"/>
        </dgm:presLayoutVars>
      </dgm:prSet>
      <dgm:spPr/>
    </dgm:pt>
    <dgm:pt modelId="{BCB9069C-05CD-4E87-9186-6F865CA61035}" type="pres">
      <dgm:prSet presAssocID="{7ACBDDE7-ADAF-446B-82AD-1498F80E075C}" presName="rootConnector1" presStyleLbl="node1" presStyleIdx="0" presStyleCnt="0"/>
      <dgm:spPr/>
    </dgm:pt>
    <dgm:pt modelId="{4F40BB07-E066-406E-9015-8F387C53EE25}" type="pres">
      <dgm:prSet presAssocID="{7ACBDDE7-ADAF-446B-82AD-1498F80E075C}" presName="hierChild2" presStyleCnt="0"/>
      <dgm:spPr/>
    </dgm:pt>
    <dgm:pt modelId="{07ED0D49-FFF7-411F-A684-48715710BA24}" type="pres">
      <dgm:prSet presAssocID="{56B0904D-BD5B-4513-99FE-ACC150ED791D}" presName="Name37" presStyleLbl="parChTrans1D2" presStyleIdx="0" presStyleCnt="3"/>
      <dgm:spPr/>
    </dgm:pt>
    <dgm:pt modelId="{5C9C7DCA-7062-413A-93EE-A5B9F3D6600F}" type="pres">
      <dgm:prSet presAssocID="{4BAECD6B-F6C2-4E0E-A931-64101C95F753}" presName="hierRoot2" presStyleCnt="0">
        <dgm:presLayoutVars>
          <dgm:hierBranch val="init"/>
        </dgm:presLayoutVars>
      </dgm:prSet>
      <dgm:spPr/>
    </dgm:pt>
    <dgm:pt modelId="{97F002C3-06DB-45BD-88B6-C75433815D8C}" type="pres">
      <dgm:prSet presAssocID="{4BAECD6B-F6C2-4E0E-A931-64101C95F753}" presName="rootComposite" presStyleCnt="0"/>
      <dgm:spPr/>
    </dgm:pt>
    <dgm:pt modelId="{A7D8167E-EC17-42C9-B19B-12E2FF7B8477}" type="pres">
      <dgm:prSet presAssocID="{4BAECD6B-F6C2-4E0E-A931-64101C95F753}" presName="rootText" presStyleLbl="node2" presStyleIdx="0" presStyleCnt="2" custScaleX="235585" custScaleY="285258" custLinFactNeighborX="-7690" custLinFactNeighborY="3135">
        <dgm:presLayoutVars>
          <dgm:chPref val="3"/>
        </dgm:presLayoutVars>
      </dgm:prSet>
      <dgm:spPr/>
    </dgm:pt>
    <dgm:pt modelId="{55276932-A875-48B1-8D4A-DA7DA63DB8B4}" type="pres">
      <dgm:prSet presAssocID="{4BAECD6B-F6C2-4E0E-A931-64101C95F753}" presName="rootConnector" presStyleLbl="node2" presStyleIdx="0" presStyleCnt="2"/>
      <dgm:spPr/>
    </dgm:pt>
    <dgm:pt modelId="{7962F78F-4A2F-4B26-B559-607A7609D570}" type="pres">
      <dgm:prSet presAssocID="{4BAECD6B-F6C2-4E0E-A931-64101C95F753}" presName="hierChild4" presStyleCnt="0"/>
      <dgm:spPr/>
    </dgm:pt>
    <dgm:pt modelId="{B9B4184F-B801-4468-AD84-9D41C3EFDDCE}" type="pres">
      <dgm:prSet presAssocID="{4BAECD6B-F6C2-4E0E-A931-64101C95F753}" presName="hierChild5" presStyleCnt="0"/>
      <dgm:spPr/>
    </dgm:pt>
    <dgm:pt modelId="{4EB6AC69-2DA4-4A06-9753-B18058C93CE4}" type="pres">
      <dgm:prSet presAssocID="{2EF6D932-25CE-413E-9F5A-CB37029DB0BA}" presName="Name37" presStyleLbl="parChTrans1D2" presStyleIdx="1" presStyleCnt="3"/>
      <dgm:spPr/>
    </dgm:pt>
    <dgm:pt modelId="{553F1E6E-7B34-4080-8229-3221A37D1640}" type="pres">
      <dgm:prSet presAssocID="{90911917-E84A-45D9-8EBB-3571DF90C739}" presName="hierRoot2" presStyleCnt="0">
        <dgm:presLayoutVars>
          <dgm:hierBranch val="init"/>
        </dgm:presLayoutVars>
      </dgm:prSet>
      <dgm:spPr/>
    </dgm:pt>
    <dgm:pt modelId="{30FAFEDB-23E9-4D50-B385-4C2454D45498}" type="pres">
      <dgm:prSet presAssocID="{90911917-E84A-45D9-8EBB-3571DF90C739}" presName="rootComposite" presStyleCnt="0"/>
      <dgm:spPr/>
    </dgm:pt>
    <dgm:pt modelId="{035B26AA-CE31-4EDA-BDC5-DE4DD35585B5}" type="pres">
      <dgm:prSet presAssocID="{90911917-E84A-45D9-8EBB-3571DF90C739}" presName="rootText" presStyleLbl="node2" presStyleIdx="1" presStyleCnt="2" custScaleX="235585" custScaleY="285258" custLinFactNeighborX="20447" custLinFactNeighborY="2352">
        <dgm:presLayoutVars>
          <dgm:chPref val="3"/>
        </dgm:presLayoutVars>
      </dgm:prSet>
      <dgm:spPr/>
    </dgm:pt>
    <dgm:pt modelId="{DC64894B-555D-475D-B964-E8F9BAE1604C}" type="pres">
      <dgm:prSet presAssocID="{90911917-E84A-45D9-8EBB-3571DF90C739}" presName="rootConnector" presStyleLbl="node2" presStyleIdx="1" presStyleCnt="2"/>
      <dgm:spPr/>
    </dgm:pt>
    <dgm:pt modelId="{71E4D3F9-7594-4C7F-90F1-451B901B7185}" type="pres">
      <dgm:prSet presAssocID="{90911917-E84A-45D9-8EBB-3571DF90C739}" presName="hierChild4" presStyleCnt="0"/>
      <dgm:spPr/>
    </dgm:pt>
    <dgm:pt modelId="{A026D9BB-60A9-49AB-9B9C-E9E2898ADA18}" type="pres">
      <dgm:prSet presAssocID="{90911917-E84A-45D9-8EBB-3571DF90C739}" presName="hierChild5" presStyleCnt="0"/>
      <dgm:spPr/>
    </dgm:pt>
    <dgm:pt modelId="{8841CA80-D276-4043-B15D-C0CC03E0EF93}" type="pres">
      <dgm:prSet presAssocID="{7ACBDDE7-ADAF-446B-82AD-1498F80E075C}" presName="hierChild3" presStyleCnt="0"/>
      <dgm:spPr/>
    </dgm:pt>
    <dgm:pt modelId="{D89F7B89-D378-4477-ACE7-6FE564ACB790}" type="pres">
      <dgm:prSet presAssocID="{C74CC6A1-DC6E-4914-BAB1-3D99F98A657B}" presName="Name111" presStyleLbl="parChTrans1D2" presStyleIdx="2" presStyleCnt="3"/>
      <dgm:spPr/>
    </dgm:pt>
    <dgm:pt modelId="{F2699F5A-A615-42F0-82E8-00D14DCF80A2}" type="pres">
      <dgm:prSet presAssocID="{65DABC83-4EA3-4BCC-B319-B7C89A471C6B}" presName="hierRoot3" presStyleCnt="0">
        <dgm:presLayoutVars>
          <dgm:hierBranch val="init"/>
        </dgm:presLayoutVars>
      </dgm:prSet>
      <dgm:spPr/>
    </dgm:pt>
    <dgm:pt modelId="{03AAEC99-D807-4D1A-8FEA-E2EAB73496FB}" type="pres">
      <dgm:prSet presAssocID="{65DABC83-4EA3-4BCC-B319-B7C89A471C6B}" presName="rootComposite3" presStyleCnt="0"/>
      <dgm:spPr/>
    </dgm:pt>
    <dgm:pt modelId="{143E0BE1-ACE2-4243-A95C-F689AF272550}" type="pres">
      <dgm:prSet presAssocID="{65DABC83-4EA3-4BCC-B319-B7C89A471C6B}" presName="rootText3" presStyleLbl="asst1" presStyleIdx="0" presStyleCnt="1" custScaleX="172516" custScaleY="129712" custLinFactNeighborX="-64384" custLinFactNeighborY="-37895">
        <dgm:presLayoutVars>
          <dgm:chPref val="3"/>
        </dgm:presLayoutVars>
      </dgm:prSet>
      <dgm:spPr/>
    </dgm:pt>
    <dgm:pt modelId="{3AAF7107-FB28-42EC-9DCB-20BD19461FC3}" type="pres">
      <dgm:prSet presAssocID="{65DABC83-4EA3-4BCC-B319-B7C89A471C6B}" presName="rootConnector3" presStyleLbl="asst1" presStyleIdx="0" presStyleCnt="1"/>
      <dgm:spPr/>
    </dgm:pt>
    <dgm:pt modelId="{16B40C0E-7230-421B-AE40-10B279B75817}" type="pres">
      <dgm:prSet presAssocID="{65DABC83-4EA3-4BCC-B319-B7C89A471C6B}" presName="hierChild6" presStyleCnt="0"/>
      <dgm:spPr/>
    </dgm:pt>
    <dgm:pt modelId="{6200A9CA-7F60-4558-AA70-F7CAD7767CC4}" type="pres">
      <dgm:prSet presAssocID="{65DABC83-4EA3-4BCC-B319-B7C89A471C6B}" presName="hierChild7" presStyleCnt="0"/>
      <dgm:spPr/>
    </dgm:pt>
  </dgm:ptLst>
  <dgm:cxnLst>
    <dgm:cxn modelId="{7C989E0A-515F-41FE-8481-9118C3B9F683}" type="presOf" srcId="{65DABC83-4EA3-4BCC-B319-B7C89A471C6B}" destId="{3AAF7107-FB28-42EC-9DCB-20BD19461FC3}" srcOrd="1" destOrd="0" presId="urn:microsoft.com/office/officeart/2005/8/layout/orgChart1"/>
    <dgm:cxn modelId="{C08E4A12-493B-42F5-9E38-7852B0B751C4}" srcId="{5BA8372C-678D-4BC1-8FA6-16861DA0DE5F}" destId="{7ACBDDE7-ADAF-446B-82AD-1498F80E075C}" srcOrd="0" destOrd="0" parTransId="{A589091D-6C5D-47DA-9991-705AAF2F1460}" sibTransId="{D6900B6F-2B9F-4593-B68D-2BBF1D58749D}"/>
    <dgm:cxn modelId="{3E520817-1010-430C-AC8B-D47D425C1806}" type="presOf" srcId="{2EF6D932-25CE-413E-9F5A-CB37029DB0BA}" destId="{4EB6AC69-2DA4-4A06-9753-B18058C93CE4}" srcOrd="0" destOrd="0" presId="urn:microsoft.com/office/officeart/2005/8/layout/orgChart1"/>
    <dgm:cxn modelId="{04E51C25-C2B5-401F-8607-D9EDB11C30D3}" srcId="{7ACBDDE7-ADAF-446B-82AD-1498F80E075C}" destId="{4BAECD6B-F6C2-4E0E-A931-64101C95F753}" srcOrd="1" destOrd="0" parTransId="{56B0904D-BD5B-4513-99FE-ACC150ED791D}" sibTransId="{A02722BB-3301-4669-A724-D8AB4DB0BDC1}"/>
    <dgm:cxn modelId="{2097D72F-7FA4-4A93-8BC2-13E920CBB3CB}" type="presOf" srcId="{7ACBDDE7-ADAF-446B-82AD-1498F80E075C}" destId="{12F62AC5-10D7-43AC-9AC5-A375DECEF9A8}" srcOrd="0" destOrd="0" presId="urn:microsoft.com/office/officeart/2005/8/layout/orgChart1"/>
    <dgm:cxn modelId="{121E8D32-6F67-41EA-A647-1F18E2605906}" type="presOf" srcId="{C74CC6A1-DC6E-4914-BAB1-3D99F98A657B}" destId="{D89F7B89-D378-4477-ACE7-6FE564ACB790}" srcOrd="0" destOrd="0" presId="urn:microsoft.com/office/officeart/2005/8/layout/orgChart1"/>
    <dgm:cxn modelId="{3BEDDD3F-A8C6-4C83-95E8-48CCDD3058A9}" type="presOf" srcId="{4BAECD6B-F6C2-4E0E-A931-64101C95F753}" destId="{55276932-A875-48B1-8D4A-DA7DA63DB8B4}" srcOrd="1" destOrd="0" presId="urn:microsoft.com/office/officeart/2005/8/layout/orgChart1"/>
    <dgm:cxn modelId="{0C842D64-1A71-4F68-B866-D16C48137712}" type="presOf" srcId="{56B0904D-BD5B-4513-99FE-ACC150ED791D}" destId="{07ED0D49-FFF7-411F-A684-48715710BA24}" srcOrd="0" destOrd="0" presId="urn:microsoft.com/office/officeart/2005/8/layout/orgChart1"/>
    <dgm:cxn modelId="{E4BBAE4E-A8C7-4BE7-86E7-79A24A56D56D}" srcId="{7ACBDDE7-ADAF-446B-82AD-1498F80E075C}" destId="{90911917-E84A-45D9-8EBB-3571DF90C739}" srcOrd="2" destOrd="0" parTransId="{2EF6D932-25CE-413E-9F5A-CB37029DB0BA}" sibTransId="{D044F417-7366-4B79-BB32-68834D285E86}"/>
    <dgm:cxn modelId="{2856D27D-83C5-4D36-B476-0D1B64B3D600}" type="presOf" srcId="{90911917-E84A-45D9-8EBB-3571DF90C739}" destId="{035B26AA-CE31-4EDA-BDC5-DE4DD35585B5}" srcOrd="0" destOrd="0" presId="urn:microsoft.com/office/officeart/2005/8/layout/orgChart1"/>
    <dgm:cxn modelId="{6695EC89-D871-4B19-8043-F1F36956F368}" srcId="{7ACBDDE7-ADAF-446B-82AD-1498F80E075C}" destId="{65DABC83-4EA3-4BCC-B319-B7C89A471C6B}" srcOrd="0" destOrd="0" parTransId="{C74CC6A1-DC6E-4914-BAB1-3D99F98A657B}" sibTransId="{82077FBF-B487-4C72-AADD-A9F7C31B0704}"/>
    <dgm:cxn modelId="{8AB6CE9D-70EF-41C7-8C68-0539B07363C7}" type="presOf" srcId="{90911917-E84A-45D9-8EBB-3571DF90C739}" destId="{DC64894B-555D-475D-B964-E8F9BAE1604C}" srcOrd="1" destOrd="0" presId="urn:microsoft.com/office/officeart/2005/8/layout/orgChart1"/>
    <dgm:cxn modelId="{1A4384C8-94FA-4B8C-A267-FA16D280430A}" type="presOf" srcId="{7ACBDDE7-ADAF-446B-82AD-1498F80E075C}" destId="{BCB9069C-05CD-4E87-9186-6F865CA61035}" srcOrd="1" destOrd="0" presId="urn:microsoft.com/office/officeart/2005/8/layout/orgChart1"/>
    <dgm:cxn modelId="{C804D4D6-3037-4327-812D-1BAA36C8C116}" type="presOf" srcId="{4BAECD6B-F6C2-4E0E-A931-64101C95F753}" destId="{A7D8167E-EC17-42C9-B19B-12E2FF7B8477}" srcOrd="0" destOrd="0" presId="urn:microsoft.com/office/officeart/2005/8/layout/orgChart1"/>
    <dgm:cxn modelId="{7E219AEA-A1D3-41BC-B4BA-040C52CF05E2}" type="presOf" srcId="{65DABC83-4EA3-4BCC-B319-B7C89A471C6B}" destId="{143E0BE1-ACE2-4243-A95C-F689AF272550}" srcOrd="0" destOrd="0" presId="urn:microsoft.com/office/officeart/2005/8/layout/orgChart1"/>
    <dgm:cxn modelId="{C83C4CFF-F543-4000-9157-296B6792031D}" type="presOf" srcId="{5BA8372C-678D-4BC1-8FA6-16861DA0DE5F}" destId="{2485802C-F61C-4EAC-B7C2-0DB5B4D57C95}" srcOrd="0" destOrd="0" presId="urn:microsoft.com/office/officeart/2005/8/layout/orgChart1"/>
    <dgm:cxn modelId="{7A9A413B-5268-4A8B-B16C-33639BA58045}" type="presParOf" srcId="{2485802C-F61C-4EAC-B7C2-0DB5B4D57C95}" destId="{B1D028F7-94A3-4ECF-B1AE-59AAF36E1E60}" srcOrd="0" destOrd="0" presId="urn:microsoft.com/office/officeart/2005/8/layout/orgChart1"/>
    <dgm:cxn modelId="{A1D7D3F0-09A9-4E0F-8435-97EBBD1D319E}" type="presParOf" srcId="{B1D028F7-94A3-4ECF-B1AE-59AAF36E1E60}" destId="{A0F24D77-DAFB-41A2-BDF8-4C01582FAC91}" srcOrd="0" destOrd="0" presId="urn:microsoft.com/office/officeart/2005/8/layout/orgChart1"/>
    <dgm:cxn modelId="{C27733BD-4800-429F-A1D5-DA1944CACA5F}" type="presParOf" srcId="{A0F24D77-DAFB-41A2-BDF8-4C01582FAC91}" destId="{12F62AC5-10D7-43AC-9AC5-A375DECEF9A8}" srcOrd="0" destOrd="0" presId="urn:microsoft.com/office/officeart/2005/8/layout/orgChart1"/>
    <dgm:cxn modelId="{EC6DAB64-52E2-4CE8-BB86-C05A4C41C3EE}" type="presParOf" srcId="{A0F24D77-DAFB-41A2-BDF8-4C01582FAC91}" destId="{BCB9069C-05CD-4E87-9186-6F865CA61035}" srcOrd="1" destOrd="0" presId="urn:microsoft.com/office/officeart/2005/8/layout/orgChart1"/>
    <dgm:cxn modelId="{142AF144-2405-4940-80C0-D8A224BB490A}" type="presParOf" srcId="{B1D028F7-94A3-4ECF-B1AE-59AAF36E1E60}" destId="{4F40BB07-E066-406E-9015-8F387C53EE25}" srcOrd="1" destOrd="0" presId="urn:microsoft.com/office/officeart/2005/8/layout/orgChart1"/>
    <dgm:cxn modelId="{D6CCFBB3-88D7-4EF9-95EF-1BC4A8A85469}" type="presParOf" srcId="{4F40BB07-E066-406E-9015-8F387C53EE25}" destId="{07ED0D49-FFF7-411F-A684-48715710BA24}" srcOrd="0" destOrd="0" presId="urn:microsoft.com/office/officeart/2005/8/layout/orgChart1"/>
    <dgm:cxn modelId="{14B3D3B3-28B9-43FC-8B9E-9440FC95BBDD}" type="presParOf" srcId="{4F40BB07-E066-406E-9015-8F387C53EE25}" destId="{5C9C7DCA-7062-413A-93EE-A5B9F3D6600F}" srcOrd="1" destOrd="0" presId="urn:microsoft.com/office/officeart/2005/8/layout/orgChart1"/>
    <dgm:cxn modelId="{67C82662-0B00-4667-A445-214B1CC74564}" type="presParOf" srcId="{5C9C7DCA-7062-413A-93EE-A5B9F3D6600F}" destId="{97F002C3-06DB-45BD-88B6-C75433815D8C}" srcOrd="0" destOrd="0" presId="urn:microsoft.com/office/officeart/2005/8/layout/orgChart1"/>
    <dgm:cxn modelId="{C520D431-E98E-4962-ACA2-2A01A4E94C4B}" type="presParOf" srcId="{97F002C3-06DB-45BD-88B6-C75433815D8C}" destId="{A7D8167E-EC17-42C9-B19B-12E2FF7B8477}" srcOrd="0" destOrd="0" presId="urn:microsoft.com/office/officeart/2005/8/layout/orgChart1"/>
    <dgm:cxn modelId="{5D71A1FA-DCC2-4B93-B754-E789C4EF568D}" type="presParOf" srcId="{97F002C3-06DB-45BD-88B6-C75433815D8C}" destId="{55276932-A875-48B1-8D4A-DA7DA63DB8B4}" srcOrd="1" destOrd="0" presId="urn:microsoft.com/office/officeart/2005/8/layout/orgChart1"/>
    <dgm:cxn modelId="{A214C69C-0D9B-40C0-A9E0-4B3752284838}" type="presParOf" srcId="{5C9C7DCA-7062-413A-93EE-A5B9F3D6600F}" destId="{7962F78F-4A2F-4B26-B559-607A7609D570}" srcOrd="1" destOrd="0" presId="urn:microsoft.com/office/officeart/2005/8/layout/orgChart1"/>
    <dgm:cxn modelId="{1C799503-6F83-4B37-BF3D-6FBBCB59A54A}" type="presParOf" srcId="{5C9C7DCA-7062-413A-93EE-A5B9F3D6600F}" destId="{B9B4184F-B801-4468-AD84-9D41C3EFDDCE}" srcOrd="2" destOrd="0" presId="urn:microsoft.com/office/officeart/2005/8/layout/orgChart1"/>
    <dgm:cxn modelId="{D77F8C67-E2A5-422F-9D3D-6D0FFC440BBA}" type="presParOf" srcId="{4F40BB07-E066-406E-9015-8F387C53EE25}" destId="{4EB6AC69-2DA4-4A06-9753-B18058C93CE4}" srcOrd="2" destOrd="0" presId="urn:microsoft.com/office/officeart/2005/8/layout/orgChart1"/>
    <dgm:cxn modelId="{7ED8DE48-FA08-4A84-816E-2A4B25CB4C5B}" type="presParOf" srcId="{4F40BB07-E066-406E-9015-8F387C53EE25}" destId="{553F1E6E-7B34-4080-8229-3221A37D1640}" srcOrd="3" destOrd="0" presId="urn:microsoft.com/office/officeart/2005/8/layout/orgChart1"/>
    <dgm:cxn modelId="{F3E788FC-CE26-4EB1-9D7C-9C4DA6BC7B68}" type="presParOf" srcId="{553F1E6E-7B34-4080-8229-3221A37D1640}" destId="{30FAFEDB-23E9-4D50-B385-4C2454D45498}" srcOrd="0" destOrd="0" presId="urn:microsoft.com/office/officeart/2005/8/layout/orgChart1"/>
    <dgm:cxn modelId="{8E66A40F-E6E1-48A1-934B-A0C1EDAE88EC}" type="presParOf" srcId="{30FAFEDB-23E9-4D50-B385-4C2454D45498}" destId="{035B26AA-CE31-4EDA-BDC5-DE4DD35585B5}" srcOrd="0" destOrd="0" presId="urn:microsoft.com/office/officeart/2005/8/layout/orgChart1"/>
    <dgm:cxn modelId="{B2102497-7406-4A92-B1E0-3DD9E4714C3B}" type="presParOf" srcId="{30FAFEDB-23E9-4D50-B385-4C2454D45498}" destId="{DC64894B-555D-475D-B964-E8F9BAE1604C}" srcOrd="1" destOrd="0" presId="urn:microsoft.com/office/officeart/2005/8/layout/orgChart1"/>
    <dgm:cxn modelId="{08A1584D-2926-4991-AF17-CD69164AAF8F}" type="presParOf" srcId="{553F1E6E-7B34-4080-8229-3221A37D1640}" destId="{71E4D3F9-7594-4C7F-90F1-451B901B7185}" srcOrd="1" destOrd="0" presId="urn:microsoft.com/office/officeart/2005/8/layout/orgChart1"/>
    <dgm:cxn modelId="{69D924EF-B46B-4822-B0B1-A425C7A5E693}" type="presParOf" srcId="{553F1E6E-7B34-4080-8229-3221A37D1640}" destId="{A026D9BB-60A9-49AB-9B9C-E9E2898ADA18}" srcOrd="2" destOrd="0" presId="urn:microsoft.com/office/officeart/2005/8/layout/orgChart1"/>
    <dgm:cxn modelId="{2834E5DE-BF79-42A6-9B59-A29BB1A6EC5E}" type="presParOf" srcId="{B1D028F7-94A3-4ECF-B1AE-59AAF36E1E60}" destId="{8841CA80-D276-4043-B15D-C0CC03E0EF93}" srcOrd="2" destOrd="0" presId="urn:microsoft.com/office/officeart/2005/8/layout/orgChart1"/>
    <dgm:cxn modelId="{D26A9C3C-F214-4609-B510-C5C1D1914990}" type="presParOf" srcId="{8841CA80-D276-4043-B15D-C0CC03E0EF93}" destId="{D89F7B89-D378-4477-ACE7-6FE564ACB790}" srcOrd="0" destOrd="0" presId="urn:microsoft.com/office/officeart/2005/8/layout/orgChart1"/>
    <dgm:cxn modelId="{767D1A44-95FE-4D25-8065-CF4961D334F1}" type="presParOf" srcId="{8841CA80-D276-4043-B15D-C0CC03E0EF93}" destId="{F2699F5A-A615-42F0-82E8-00D14DCF80A2}" srcOrd="1" destOrd="0" presId="urn:microsoft.com/office/officeart/2005/8/layout/orgChart1"/>
    <dgm:cxn modelId="{1E56F438-1E4B-4DC8-8C69-5BA305FF9959}" type="presParOf" srcId="{F2699F5A-A615-42F0-82E8-00D14DCF80A2}" destId="{03AAEC99-D807-4D1A-8FEA-E2EAB73496FB}" srcOrd="0" destOrd="0" presId="urn:microsoft.com/office/officeart/2005/8/layout/orgChart1"/>
    <dgm:cxn modelId="{3A374AAF-6F6B-4D2C-97B7-64AEA82794C6}" type="presParOf" srcId="{03AAEC99-D807-4D1A-8FEA-E2EAB73496FB}" destId="{143E0BE1-ACE2-4243-A95C-F689AF272550}" srcOrd="0" destOrd="0" presId="urn:microsoft.com/office/officeart/2005/8/layout/orgChart1"/>
    <dgm:cxn modelId="{4F5E1451-136A-45DC-B7AE-82397B9E14DC}" type="presParOf" srcId="{03AAEC99-D807-4D1A-8FEA-E2EAB73496FB}" destId="{3AAF7107-FB28-42EC-9DCB-20BD19461FC3}" srcOrd="1" destOrd="0" presId="urn:microsoft.com/office/officeart/2005/8/layout/orgChart1"/>
    <dgm:cxn modelId="{DEBC768A-C49C-452F-BB32-D1CBF7C81D44}" type="presParOf" srcId="{F2699F5A-A615-42F0-82E8-00D14DCF80A2}" destId="{16B40C0E-7230-421B-AE40-10B279B75817}" srcOrd="1" destOrd="0" presId="urn:microsoft.com/office/officeart/2005/8/layout/orgChart1"/>
    <dgm:cxn modelId="{3359543B-8B0E-4CDE-84F8-9E1ADB1E3679}" type="presParOf" srcId="{F2699F5A-A615-42F0-82E8-00D14DCF80A2}" destId="{6200A9CA-7F60-4558-AA70-F7CAD7767CC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F7B89-D378-4477-ACE7-6FE564ACB790}">
      <dsp:nvSpPr>
        <dsp:cNvPr id="0" name=""/>
        <dsp:cNvSpPr/>
      </dsp:nvSpPr>
      <dsp:spPr>
        <a:xfrm>
          <a:off x="3456021" y="872131"/>
          <a:ext cx="1043747" cy="480595"/>
        </a:xfrm>
        <a:custGeom>
          <a:avLst/>
          <a:gdLst/>
          <a:ahLst/>
          <a:cxnLst/>
          <a:rect l="0" t="0" r="0" b="0"/>
          <a:pathLst>
            <a:path>
              <a:moveTo>
                <a:pt x="1043747" y="0"/>
              </a:moveTo>
              <a:lnTo>
                <a:pt x="1043747" y="480595"/>
              </a:lnTo>
              <a:lnTo>
                <a:pt x="0" y="4805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6AC69-2DA4-4A06-9753-B18058C93CE4}">
      <dsp:nvSpPr>
        <dsp:cNvPr id="0" name=""/>
        <dsp:cNvSpPr/>
      </dsp:nvSpPr>
      <dsp:spPr>
        <a:xfrm>
          <a:off x="4499769" y="872131"/>
          <a:ext cx="2073159" cy="1491216"/>
        </a:xfrm>
        <a:custGeom>
          <a:avLst/>
          <a:gdLst/>
          <a:ahLst/>
          <a:cxnLst/>
          <a:rect l="0" t="0" r="0" b="0"/>
          <a:pathLst>
            <a:path>
              <a:moveTo>
                <a:pt x="0" y="0"/>
              </a:moveTo>
              <a:lnTo>
                <a:pt x="0" y="1344865"/>
              </a:lnTo>
              <a:lnTo>
                <a:pt x="2073159" y="1344865"/>
              </a:lnTo>
              <a:lnTo>
                <a:pt x="2073159" y="14912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ED0D49-FFF7-411F-A684-48715710BA24}">
      <dsp:nvSpPr>
        <dsp:cNvPr id="0" name=""/>
        <dsp:cNvSpPr/>
      </dsp:nvSpPr>
      <dsp:spPr>
        <a:xfrm>
          <a:off x="2604419" y="872131"/>
          <a:ext cx="1895349" cy="1491216"/>
        </a:xfrm>
        <a:custGeom>
          <a:avLst/>
          <a:gdLst/>
          <a:ahLst/>
          <a:cxnLst/>
          <a:rect l="0" t="0" r="0" b="0"/>
          <a:pathLst>
            <a:path>
              <a:moveTo>
                <a:pt x="1895349" y="0"/>
              </a:moveTo>
              <a:lnTo>
                <a:pt x="1895349" y="1344865"/>
              </a:lnTo>
              <a:lnTo>
                <a:pt x="0" y="1344865"/>
              </a:lnTo>
              <a:lnTo>
                <a:pt x="0" y="14912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F62AC5-10D7-43AC-9AC5-A375DECEF9A8}">
      <dsp:nvSpPr>
        <dsp:cNvPr id="0" name=""/>
        <dsp:cNvSpPr/>
      </dsp:nvSpPr>
      <dsp:spPr>
        <a:xfrm>
          <a:off x="3671826" y="1837"/>
          <a:ext cx="1655884" cy="870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b-NO" sz="2800" b="1" kern="1200" dirty="0"/>
            <a:t>Utvalget</a:t>
          </a:r>
        </a:p>
      </dsp:txBody>
      <dsp:txXfrm>
        <a:off x="3671826" y="1837"/>
        <a:ext cx="1655884" cy="870293"/>
      </dsp:txXfrm>
    </dsp:sp>
    <dsp:sp modelId="{A7D8167E-EC17-42C9-B19B-12E2FF7B8477}">
      <dsp:nvSpPr>
        <dsp:cNvPr id="0" name=""/>
        <dsp:cNvSpPr/>
      </dsp:nvSpPr>
      <dsp:spPr>
        <a:xfrm>
          <a:off x="962605" y="2363348"/>
          <a:ext cx="3283628" cy="19879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b="1" kern="1200" dirty="0"/>
            <a:t>Råd</a:t>
          </a:r>
        </a:p>
        <a:p>
          <a:pPr marL="0" lvl="0" indent="0" algn="ctr" defTabSz="1066800">
            <a:lnSpc>
              <a:spcPct val="90000"/>
            </a:lnSpc>
            <a:spcBef>
              <a:spcPct val="0"/>
            </a:spcBef>
            <a:spcAft>
              <a:spcPct val="35000"/>
            </a:spcAft>
            <a:buNone/>
          </a:pPr>
          <a:r>
            <a:rPr lang="nb-NO" sz="1800" kern="1200" dirty="0"/>
            <a:t>Akademikerne, LO, Unio, YS</a:t>
          </a:r>
        </a:p>
        <a:p>
          <a:pPr marL="0" lvl="0" indent="0" algn="ctr" defTabSz="1066800">
            <a:lnSpc>
              <a:spcPct val="90000"/>
            </a:lnSpc>
            <a:spcBef>
              <a:spcPct val="0"/>
            </a:spcBef>
            <a:spcAft>
              <a:spcPct val="35000"/>
            </a:spcAft>
            <a:buNone/>
          </a:pPr>
          <a:r>
            <a:rPr lang="nb-NO" sz="1800" kern="1200" dirty="0"/>
            <a:t>KS, NHO, Spekter, Virke</a:t>
          </a:r>
        </a:p>
        <a:p>
          <a:pPr marL="0" lvl="0" indent="0" algn="ctr" defTabSz="1066800">
            <a:lnSpc>
              <a:spcPct val="90000"/>
            </a:lnSpc>
            <a:spcBef>
              <a:spcPct val="0"/>
            </a:spcBef>
            <a:spcAft>
              <a:spcPct val="35000"/>
            </a:spcAft>
            <a:buNone/>
          </a:pPr>
          <a:r>
            <a:rPr lang="nb-NO" sz="1800" kern="1200" dirty="0"/>
            <a:t>Pensjonistforbundet, FFO</a:t>
          </a:r>
        </a:p>
        <a:p>
          <a:pPr marL="0" lvl="0" indent="0" algn="ctr" defTabSz="1066800">
            <a:lnSpc>
              <a:spcPct val="90000"/>
            </a:lnSpc>
            <a:spcBef>
              <a:spcPct val="0"/>
            </a:spcBef>
            <a:spcAft>
              <a:spcPct val="35000"/>
            </a:spcAft>
            <a:buNone/>
          </a:pPr>
          <a:r>
            <a:rPr lang="nb-NO" sz="1800" kern="1200" dirty="0"/>
            <a:t>Finans Norge</a:t>
          </a:r>
        </a:p>
      </dsp:txBody>
      <dsp:txXfrm>
        <a:off x="962605" y="2363348"/>
        <a:ext cx="3283628" cy="1987989"/>
      </dsp:txXfrm>
    </dsp:sp>
    <dsp:sp modelId="{035B26AA-CE31-4EDA-BDC5-DE4DD35585B5}">
      <dsp:nvSpPr>
        <dsp:cNvPr id="0" name=""/>
        <dsp:cNvSpPr/>
      </dsp:nvSpPr>
      <dsp:spPr>
        <a:xfrm>
          <a:off x="4931114" y="2363348"/>
          <a:ext cx="3283628" cy="19879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b="1" kern="1200" dirty="0"/>
            <a:t>Ungdomspanel</a:t>
          </a:r>
        </a:p>
        <a:p>
          <a:pPr marL="0" lvl="0" indent="0" algn="ctr" defTabSz="1066800">
            <a:lnSpc>
              <a:spcPct val="90000"/>
            </a:lnSpc>
            <a:spcBef>
              <a:spcPct val="0"/>
            </a:spcBef>
            <a:spcAft>
              <a:spcPct val="35000"/>
            </a:spcAft>
            <a:buNone/>
          </a:pPr>
          <a:r>
            <a:rPr lang="nb-NO" sz="1800" kern="1200" dirty="0"/>
            <a:t>To representanter fra ungdomspartiene til </a:t>
          </a:r>
          <a:br>
            <a:rPr lang="nb-NO" sz="1800" kern="1200" dirty="0"/>
          </a:br>
          <a:r>
            <a:rPr lang="nb-NO" sz="1800" kern="1200" dirty="0"/>
            <a:t>partiene på Stortinget</a:t>
          </a:r>
        </a:p>
        <a:p>
          <a:pPr marL="0" lvl="0" indent="0" algn="ctr" defTabSz="1066800">
            <a:lnSpc>
              <a:spcPct val="90000"/>
            </a:lnSpc>
            <a:spcBef>
              <a:spcPct val="0"/>
            </a:spcBef>
            <a:spcAft>
              <a:spcPct val="35000"/>
            </a:spcAft>
            <a:buNone/>
          </a:pPr>
          <a:endParaRPr lang="nb-NO" sz="2400" kern="1200" dirty="0"/>
        </a:p>
      </dsp:txBody>
      <dsp:txXfrm>
        <a:off x="4931114" y="2363348"/>
        <a:ext cx="3283628" cy="1987989"/>
      </dsp:txXfrm>
    </dsp:sp>
    <dsp:sp modelId="{143E0BE1-ACE2-4243-A95C-F689AF272550}">
      <dsp:nvSpPr>
        <dsp:cNvPr id="0" name=""/>
        <dsp:cNvSpPr/>
      </dsp:nvSpPr>
      <dsp:spPr>
        <a:xfrm>
          <a:off x="1051461" y="900739"/>
          <a:ext cx="2404560" cy="9039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b="1" kern="1200" dirty="0"/>
            <a:t>Sekretariat</a:t>
          </a:r>
        </a:p>
        <a:p>
          <a:pPr marL="0" lvl="0" indent="0" algn="ctr" defTabSz="1066800">
            <a:lnSpc>
              <a:spcPct val="90000"/>
            </a:lnSpc>
            <a:spcBef>
              <a:spcPct val="0"/>
            </a:spcBef>
            <a:spcAft>
              <a:spcPct val="35000"/>
            </a:spcAft>
            <a:buNone/>
          </a:pPr>
          <a:r>
            <a:rPr lang="nb-NO" sz="1800" b="1" kern="1200" dirty="0"/>
            <a:t>AID, FIN, </a:t>
          </a:r>
          <a:r>
            <a:rPr lang="nb-NO" sz="1800" b="1" kern="1200" dirty="0" err="1"/>
            <a:t>AVdir</a:t>
          </a:r>
          <a:r>
            <a:rPr lang="nb-NO" sz="1800" b="1" kern="1200" dirty="0"/>
            <a:t>, SSB</a:t>
          </a:r>
        </a:p>
      </dsp:txBody>
      <dsp:txXfrm>
        <a:off x="1051461" y="900739"/>
        <a:ext cx="2404560" cy="9039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8B0DF1-2EEC-41B4-BC04-98417096FDAE}" type="datetimeFigureOut">
              <a:rPr lang="nb-NO" smtClean="0"/>
              <a:t>02.09.2022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BF1307-F279-4336-84EE-9E4D224F8C4E}" type="slidenum">
              <a:rPr lang="nb-NO" smtClean="0"/>
              <a:t>‹#›</a:t>
            </a:fld>
            <a:endParaRPr lang="nb-NO"/>
          </a:p>
        </p:txBody>
      </p:sp>
    </p:spTree>
    <p:extLst>
      <p:ext uri="{BB962C8B-B14F-4D97-AF65-F5344CB8AC3E}">
        <p14:creationId xmlns:p14="http://schemas.microsoft.com/office/powerpoint/2010/main" val="25147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FBF1307-F279-4336-84EE-9E4D224F8C4E}" type="slidenum">
              <a:rPr lang="nb-NO" smtClean="0"/>
              <a:t>2</a:t>
            </a:fld>
            <a:endParaRPr lang="nb-NO"/>
          </a:p>
        </p:txBody>
      </p:sp>
    </p:spTree>
    <p:extLst>
      <p:ext uri="{BB962C8B-B14F-4D97-AF65-F5344CB8AC3E}">
        <p14:creationId xmlns:p14="http://schemas.microsoft.com/office/powerpoint/2010/main" val="60878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FBF1307-F279-4336-84EE-9E4D224F8C4E}" type="slidenum">
              <a:rPr lang="nb-NO" smtClean="0"/>
              <a:t>3</a:t>
            </a:fld>
            <a:endParaRPr lang="nb-NO"/>
          </a:p>
        </p:txBody>
      </p:sp>
    </p:spTree>
    <p:extLst>
      <p:ext uri="{BB962C8B-B14F-4D97-AF65-F5344CB8AC3E}">
        <p14:creationId xmlns:p14="http://schemas.microsoft.com/office/powerpoint/2010/main" val="263657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FBF1307-F279-4336-84EE-9E4D224F8C4E}" type="slidenum">
              <a:rPr lang="nb-NO" smtClean="0"/>
              <a:t>22</a:t>
            </a:fld>
            <a:endParaRPr lang="nb-NO"/>
          </a:p>
        </p:txBody>
      </p:sp>
    </p:spTree>
    <p:extLst>
      <p:ext uri="{BB962C8B-B14F-4D97-AF65-F5344CB8AC3E}">
        <p14:creationId xmlns:p14="http://schemas.microsoft.com/office/powerpoint/2010/main" val="3725755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ide sort profilelem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pic>
        <p:nvPicPr>
          <p:cNvPr id="6" name="Bilde 5"/>
          <p:cNvPicPr>
            <a:picLocks noChangeAspect="1"/>
          </p:cNvPicPr>
          <p:nvPr/>
        </p:nvPicPr>
        <p:blipFill rotWithShape="1">
          <a:blip r:embed="rId2" cstate="print">
            <a:extLst>
              <a:ext uri="{28A0092B-C50C-407E-A947-70E740481C1C}">
                <a14:useLocalDpi xmlns:a14="http://schemas.microsoft.com/office/drawing/2010/main" val="0"/>
              </a:ext>
            </a:extLst>
          </a:blip>
          <a:srcRect l="-11394" t="611" r="11394" b="20212"/>
          <a:stretch/>
        </p:blipFill>
        <p:spPr>
          <a:xfrm>
            <a:off x="5540146" y="3553757"/>
            <a:ext cx="6668709" cy="3336439"/>
          </a:xfrm>
          <a:prstGeom prst="rect">
            <a:avLst/>
          </a:prstGeom>
        </p:spPr>
      </p:pic>
      <p:sp>
        <p:nvSpPr>
          <p:cNvPr id="2" name="TekstSylinder 1">
            <a:extLst>
              <a:ext uri="{FF2B5EF4-FFF2-40B4-BE49-F238E27FC236}">
                <a16:creationId xmlns:a16="http://schemas.microsoft.com/office/drawing/2014/main" id="{963A9DDA-6CC9-4430-9BF7-ED54CCBE4F00}"/>
              </a:ext>
            </a:extLst>
          </p:cNvPr>
          <p:cNvSpPr txBox="1"/>
          <p:nvPr userDrawn="1"/>
        </p:nvSpPr>
        <p:spPr>
          <a:xfrm>
            <a:off x="0" y="9242"/>
            <a:ext cx="12208855" cy="594017"/>
          </a:xfrm>
          <a:prstGeom prst="rect">
            <a:avLst/>
          </a:prstGeom>
          <a:solidFill>
            <a:schemeClr val="tx1"/>
          </a:solidFill>
        </p:spPr>
        <p:txBody>
          <a:bodyPr wrap="square" rtlCol="0">
            <a:spAutoFit/>
          </a:bodyPr>
          <a:lstStyle/>
          <a:p>
            <a:r>
              <a:rPr lang="nb-NO" sz="3200" dirty="0">
                <a:solidFill>
                  <a:schemeClr val="bg1"/>
                </a:solidFill>
              </a:rPr>
              <a:t>EVPEN – </a:t>
            </a:r>
            <a:r>
              <a:rPr lang="nb-NO" dirty="0">
                <a:solidFill>
                  <a:schemeClr val="bg1"/>
                </a:solidFill>
              </a:rPr>
              <a:t>Utvalget som har evaluert pensjonsreformen</a:t>
            </a:r>
          </a:p>
        </p:txBody>
      </p:sp>
    </p:spTree>
    <p:extLst>
      <p:ext uri="{BB962C8B-B14F-4D97-AF65-F5344CB8AC3E}">
        <p14:creationId xmlns:p14="http://schemas.microsoft.com/office/powerpoint/2010/main" val="403270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nhold og bilde HVIT ">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a:xfrm>
            <a:off x="9846342" y="6317146"/>
            <a:ext cx="1620000" cy="360000"/>
          </a:xfrm>
          <a:prstGeom prst="rect">
            <a:avLst/>
          </a:prstGeom>
        </p:spPr>
        <p:txBody>
          <a:bodyPr/>
          <a:lstStyle/>
          <a:p>
            <a:endParaRPr lang="nb-NO" dirty="0"/>
          </a:p>
        </p:txBody>
      </p:sp>
      <p:sp>
        <p:nvSpPr>
          <p:cNvPr id="5" name="Plassholder for lysbildenummer 4"/>
          <p:cNvSpPr>
            <a:spLocks noGrp="1"/>
          </p:cNvSpPr>
          <p:nvPr>
            <p:ph type="sldNum" sz="quarter" idx="12"/>
          </p:nvPr>
        </p:nvSpPr>
        <p:spPr>
          <a:xfrm>
            <a:off x="11555518" y="6317146"/>
            <a:ext cx="450010" cy="360000"/>
          </a:xfrm>
          <a:prstGeom prst="rect">
            <a:avLst/>
          </a:prstGeom>
        </p:spPr>
        <p:txBody>
          <a:bodyPr/>
          <a:lstStyle/>
          <a:p>
            <a:fld id="{29E3B291-050D-4A82-B0A1-DB349FC61753}" type="slidenum">
              <a:rPr lang="nb-NO" smtClean="0"/>
              <a:pPr/>
              <a:t>‹#›</a:t>
            </a:fld>
            <a:endParaRPr lang="nb-NO" dirty="0"/>
          </a:p>
        </p:txBody>
      </p:sp>
      <p:sp>
        <p:nvSpPr>
          <p:cNvPr id="13" name="Plassholder for bilde 9"/>
          <p:cNvSpPr>
            <a:spLocks noGrp="1"/>
          </p:cNvSpPr>
          <p:nvPr>
            <p:ph type="pic" sz="quarter" idx="13" hasCustomPrompt="1"/>
          </p:nvPr>
        </p:nvSpPr>
        <p:spPr>
          <a:xfrm>
            <a:off x="7051200" y="1"/>
            <a:ext cx="5140800" cy="6858000"/>
          </a:xfrm>
          <a:prstGeom prst="rect">
            <a:avLst/>
          </a:prstGeom>
          <a:solidFill>
            <a:schemeClr val="bg2">
              <a:lumMod val="85000"/>
            </a:schemeClr>
          </a:solidFill>
        </p:spPr>
        <p:txBody>
          <a:bodyPr tIns="3708000" anchor="t" anchorCtr="1">
            <a:normAutofit/>
          </a:bodyPr>
          <a:lstStyle>
            <a:lvl1pPr marL="0" indent="0" algn="ctr">
              <a:buNone/>
              <a:defRPr sz="1400" baseline="0">
                <a:solidFill>
                  <a:schemeClr val="bg2">
                    <a:lumMod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p>
            <a:pPr lvl="0"/>
            <a:r>
              <a:rPr lang="nb-NO"/>
              <a:t>Rediger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000" y="4140000"/>
            <a:ext cx="4060641" cy="450008"/>
          </a:xfrm>
        </p:spPr>
        <p:txBody>
          <a:bodyPr rIns="180000" anchor="ctr" anchorCtr="0">
            <a:normAutofit/>
          </a:bodyPr>
          <a:lstStyle>
            <a:lvl1pPr marL="0" indent="0" algn="l">
              <a:buNone/>
              <a:defRPr sz="1000" baseline="0">
                <a:solidFill>
                  <a:schemeClr val="bg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1111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38311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 2 bilder med tekst HVIT">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10980738" cy="1325563"/>
          </a:xfrm>
        </p:spPr>
        <p:txBody>
          <a:bodyPr/>
          <a:lstStyle>
            <a:lvl1pPr>
              <a:defRPr/>
            </a:lvl1pPr>
          </a:lstStyle>
          <a:p>
            <a:r>
              <a:rPr lang="nb-NO" dirty="0"/>
              <a:t>Klikk for å skrive tittel</a:t>
            </a:r>
          </a:p>
        </p:txBody>
      </p:sp>
      <p:sp>
        <p:nvSpPr>
          <p:cNvPr id="19" name="Plassholder for tekst 2"/>
          <p:cNvSpPr>
            <a:spLocks noGrp="1"/>
          </p:cNvSpPr>
          <p:nvPr>
            <p:ph type="body" idx="1" hasCustomPrompt="1"/>
          </p:nvPr>
        </p:nvSpPr>
        <p:spPr>
          <a:xfrm>
            <a:off x="839969" y="3976254"/>
            <a:ext cx="5400000" cy="546879"/>
          </a:xfrm>
          <a:solidFill>
            <a:schemeClr val="bg2"/>
          </a:solidFill>
          <a:ln>
            <a:solidFill>
              <a:schemeClr val="bg2"/>
            </a:solidFill>
          </a:ln>
        </p:spPr>
        <p:txBody>
          <a:bodyPr anchor="ct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4" name="Plassholder for tekst 10"/>
          <p:cNvSpPr>
            <a:spLocks noGrp="1"/>
          </p:cNvSpPr>
          <p:nvPr>
            <p:ph type="body" sz="quarter" idx="13"/>
          </p:nvPr>
        </p:nvSpPr>
        <p:spPr>
          <a:xfrm>
            <a:off x="839970" y="4528704"/>
            <a:ext cx="5399999" cy="1505340"/>
          </a:xfrm>
          <a:solidFill>
            <a:schemeClr val="bg2"/>
          </a:solidFill>
          <a:ln>
            <a:solidFill>
              <a:schemeClr val="bg2"/>
            </a:solidFill>
          </a:ln>
        </p:spPr>
        <p:txBody>
          <a:bodyPr>
            <a:norm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sp>
        <p:nvSpPr>
          <p:cNvPr id="25" name="Plassholder for tekst 4"/>
          <p:cNvSpPr>
            <a:spLocks noGrp="1"/>
          </p:cNvSpPr>
          <p:nvPr>
            <p:ph type="body" sz="quarter" idx="3" hasCustomPrompt="1"/>
          </p:nvPr>
        </p:nvSpPr>
        <p:spPr>
          <a:xfrm>
            <a:off x="6410472" y="3976254"/>
            <a:ext cx="5400000" cy="546879"/>
          </a:xfrm>
          <a:solidFill>
            <a:schemeClr val="bg2"/>
          </a:solidFill>
          <a:ln>
            <a:solidFill>
              <a:schemeClr val="bg2"/>
            </a:solidFill>
          </a:ln>
        </p:spPr>
        <p:txBody>
          <a:bodyPr anchor="ctr"/>
          <a:lstStyle>
            <a:lvl1pPr marL="0" indent="0" algn="ctr">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6" name="Plassholder for tekst 10"/>
          <p:cNvSpPr>
            <a:spLocks noGrp="1"/>
          </p:cNvSpPr>
          <p:nvPr>
            <p:ph type="body" sz="quarter" idx="14"/>
          </p:nvPr>
        </p:nvSpPr>
        <p:spPr>
          <a:xfrm>
            <a:off x="6410472" y="4528704"/>
            <a:ext cx="5400000" cy="1505340"/>
          </a:xfrm>
          <a:solidFill>
            <a:schemeClr val="bg2"/>
          </a:solidFill>
          <a:ln>
            <a:solidFill>
              <a:schemeClr val="bg2"/>
            </a:solidFill>
          </a:ln>
        </p:spPr>
        <p:txBody>
          <a:bodyPr>
            <a:norm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sp>
        <p:nvSpPr>
          <p:cNvPr id="3" name="Plassholder for bilde 2"/>
          <p:cNvSpPr>
            <a:spLocks noGrp="1"/>
          </p:cNvSpPr>
          <p:nvPr>
            <p:ph type="pic" sz="quarter" idx="20" hasCustomPrompt="1"/>
          </p:nvPr>
        </p:nvSpPr>
        <p:spPr>
          <a:xfrm>
            <a:off x="839969"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6" name="Plassholder for bilde 2"/>
          <p:cNvSpPr>
            <a:spLocks noGrp="1"/>
          </p:cNvSpPr>
          <p:nvPr>
            <p:ph type="pic" sz="quarter" idx="21" hasCustomPrompt="1"/>
          </p:nvPr>
        </p:nvSpPr>
        <p:spPr>
          <a:xfrm>
            <a:off x="6410472"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2" name="Plassholder for tekst 3"/>
          <p:cNvSpPr>
            <a:spLocks noGrp="1"/>
          </p:cNvSpPr>
          <p:nvPr>
            <p:ph type="body" sz="quarter" idx="15" hasCustomPrompt="1"/>
          </p:nvPr>
        </p:nvSpPr>
        <p:spPr>
          <a:xfrm>
            <a:off x="2229731"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13" name="Plassholder for tekst 3"/>
          <p:cNvSpPr>
            <a:spLocks noGrp="1"/>
          </p:cNvSpPr>
          <p:nvPr>
            <p:ph type="body" sz="quarter" idx="22" hasCustomPrompt="1"/>
          </p:nvPr>
        </p:nvSpPr>
        <p:spPr>
          <a:xfrm>
            <a:off x="7791972"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15225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bilder med tekst HVIT ">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838800" y="363600"/>
            <a:ext cx="10961831"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sp>
        <p:nvSpPr>
          <p:cNvPr id="16" name="Plassholder for bilde 15"/>
          <p:cNvSpPr>
            <a:spLocks noGrp="1" noChangeAspect="1"/>
          </p:cNvSpPr>
          <p:nvPr>
            <p:ph type="pic" sz="quarter" idx="20"/>
          </p:nvPr>
        </p:nvSpPr>
        <p:spPr>
          <a:xfrm>
            <a:off x="1055425"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ikonet for å legge til et bilde</a:t>
            </a:r>
            <a:endParaRPr lang="nb-NO" dirty="0"/>
          </a:p>
        </p:txBody>
      </p:sp>
      <p:sp>
        <p:nvSpPr>
          <p:cNvPr id="17" name="Plassholder for bilde 15"/>
          <p:cNvSpPr>
            <a:spLocks noGrp="1" noChangeAspect="1"/>
          </p:cNvSpPr>
          <p:nvPr>
            <p:ph type="pic" sz="quarter" idx="21"/>
          </p:nvPr>
        </p:nvSpPr>
        <p:spPr>
          <a:xfrm>
            <a:off x="4956803"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ikonet for å legge til et bilde</a:t>
            </a:r>
            <a:endParaRPr lang="nb-NO" dirty="0"/>
          </a:p>
        </p:txBody>
      </p:sp>
      <p:sp>
        <p:nvSpPr>
          <p:cNvPr id="18" name="Plassholder for bilde 15"/>
          <p:cNvSpPr>
            <a:spLocks noGrp="1" noChangeAspect="1"/>
          </p:cNvSpPr>
          <p:nvPr>
            <p:ph type="pic" sz="quarter" idx="22"/>
          </p:nvPr>
        </p:nvSpPr>
        <p:spPr>
          <a:xfrm>
            <a:off x="8580306"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ikonet for å legge til et bilde</a:t>
            </a:r>
            <a:endParaRPr lang="nb-NO" dirty="0"/>
          </a:p>
        </p:txBody>
      </p:sp>
    </p:spTree>
    <p:extLst>
      <p:ext uri="{BB962C8B-B14F-4D97-AF65-F5344CB8AC3E}">
        <p14:creationId xmlns:p14="http://schemas.microsoft.com/office/powerpoint/2010/main" val="29823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 Sitat HVIT">
    <p:spTree>
      <p:nvGrpSpPr>
        <p:cNvPr id="1" name=""/>
        <p:cNvGrpSpPr/>
        <p:nvPr/>
      </p:nvGrpSpPr>
      <p:grpSpPr>
        <a:xfrm>
          <a:off x="0" y="0"/>
          <a:ext cx="0" cy="0"/>
          <a:chOff x="0" y="0"/>
          <a:chExt cx="0" cy="0"/>
        </a:xfrm>
      </p:grpSpPr>
      <p:sp>
        <p:nvSpPr>
          <p:cNvPr id="6"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mn-lt"/>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sette </a:t>
            </a:r>
            <a:br>
              <a:rPr lang="nb-NO" dirty="0"/>
            </a:br>
            <a:r>
              <a:rPr lang="nb-NO" dirty="0"/>
              <a:t>inn et sitat. Husk anførselstegn!</a:t>
            </a:r>
            <a:r>
              <a:rPr lang="nb-NO" sz="5400" dirty="0"/>
              <a:t>»</a:t>
            </a:r>
            <a:endParaRPr lang="nb-NO" dirty="0"/>
          </a:p>
        </p:txBody>
      </p:sp>
      <p:sp>
        <p:nvSpPr>
          <p:cNvPr id="7"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31993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tittel med bilde HVIT ">
    <p:spTree>
      <p:nvGrpSpPr>
        <p:cNvPr id="1" name=""/>
        <p:cNvGrpSpPr/>
        <p:nvPr/>
      </p:nvGrpSpPr>
      <p:grpSpPr>
        <a:xfrm>
          <a:off x="0" y="0"/>
          <a:ext cx="0" cy="0"/>
          <a:chOff x="0" y="0"/>
          <a:chExt cx="0" cy="0"/>
        </a:xfrm>
      </p:grpSpPr>
      <p:sp>
        <p:nvSpPr>
          <p:cNvPr id="8"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4" name="Plassholder for tekst 15"/>
          <p:cNvSpPr>
            <a:spLocks noGrp="1"/>
          </p:cNvSpPr>
          <p:nvPr>
            <p:ph type="body" sz="quarter" idx="11" hasCustomPrompt="1"/>
          </p:nvPr>
        </p:nvSpPr>
        <p:spPr>
          <a:xfrm>
            <a:off x="0" y="3429000"/>
            <a:ext cx="10366744"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40345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 Tom side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a:extLst>
              <a:ext uri="{FF2B5EF4-FFF2-40B4-BE49-F238E27FC236}">
                <a16:creationId xmlns:a16="http://schemas.microsoft.com/office/drawing/2014/main" id="{61886010-C2BF-483E-A41D-4DC1383386C2}"/>
              </a:ext>
            </a:extLst>
          </p:cNvPr>
          <p:cNvSpPr>
            <a:spLocks noGrp="1"/>
          </p:cNvSpPr>
          <p:nvPr>
            <p:ph type="dt" sz="half" idx="17"/>
          </p:nvPr>
        </p:nvSpPr>
        <p:spPr>
          <a:xfrm>
            <a:off x="10208407" y="6314400"/>
            <a:ext cx="1002146" cy="216000"/>
          </a:xfrm>
          <a:prstGeom prst="rect">
            <a:avLst/>
          </a:prstGeom>
          <a:noFill/>
        </p:spPr>
        <p:txBody>
          <a:bodyPr lIns="72000" rIns="0"/>
          <a:lstStyle>
            <a:lvl1pPr algn="r">
              <a:defRPr sz="1000">
                <a:solidFill>
                  <a:schemeClr val="tx1"/>
                </a:solidFill>
              </a:defRPr>
            </a:lvl1pPr>
          </a:lstStyle>
          <a:p>
            <a:pPr>
              <a:defRPr/>
            </a:pPr>
            <a:endParaRPr lang="nb-NO" dirty="0"/>
          </a:p>
        </p:txBody>
      </p:sp>
      <p:sp>
        <p:nvSpPr>
          <p:cNvPr id="4" name="Plassholder for bunntekst 4">
            <a:extLst>
              <a:ext uri="{FF2B5EF4-FFF2-40B4-BE49-F238E27FC236}">
                <a16:creationId xmlns:a16="http://schemas.microsoft.com/office/drawing/2014/main" id="{79F62386-86D6-4DAF-869E-2C164FCBFC58}"/>
              </a:ext>
            </a:extLst>
          </p:cNvPr>
          <p:cNvSpPr>
            <a:spLocks noGrp="1"/>
          </p:cNvSpPr>
          <p:nvPr>
            <p:ph type="ftr" sz="quarter" idx="3"/>
          </p:nvPr>
        </p:nvSpPr>
        <p:spPr>
          <a:xfrm>
            <a:off x="4475820" y="6314400"/>
            <a:ext cx="5688632" cy="216000"/>
          </a:xfrm>
          <a:prstGeom prst="rect">
            <a:avLst/>
          </a:prstGeom>
          <a:noFill/>
        </p:spPr>
        <p:txBody>
          <a:bodyPr rIns="0"/>
          <a:lstStyle>
            <a:lvl1pPr algn="r">
              <a:defRPr sz="1000">
                <a:solidFill>
                  <a:schemeClr val="tx1"/>
                </a:solidFill>
              </a:defRPr>
            </a:lvl1pPr>
          </a:lstStyle>
          <a:p>
            <a:pPr>
              <a:defRPr/>
            </a:pPr>
            <a:endParaRPr lang="nb-NO" dirty="0"/>
          </a:p>
        </p:txBody>
      </p:sp>
      <p:sp>
        <p:nvSpPr>
          <p:cNvPr id="5" name="Plassholder for lysbildenummer 5">
            <a:extLst>
              <a:ext uri="{FF2B5EF4-FFF2-40B4-BE49-F238E27FC236}">
                <a16:creationId xmlns:a16="http://schemas.microsoft.com/office/drawing/2014/main" id="{2712F68E-94F2-461C-A28D-5AD4FA96E5EE}"/>
              </a:ext>
            </a:extLst>
          </p:cNvPr>
          <p:cNvSpPr>
            <a:spLocks noGrp="1"/>
          </p:cNvSpPr>
          <p:nvPr>
            <p:ph type="sldNum" sz="quarter" idx="4"/>
          </p:nvPr>
        </p:nvSpPr>
        <p:spPr>
          <a:xfrm>
            <a:off x="11244985" y="6314400"/>
            <a:ext cx="503643" cy="216000"/>
          </a:xfrm>
          <a:prstGeom prst="rect">
            <a:avLst/>
          </a:prstGeom>
          <a:noFill/>
        </p:spPr>
        <p:txBody>
          <a:bodyPr rIns="0"/>
          <a:lstStyle>
            <a:lvl1pPr algn="r">
              <a:defRPr sz="10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1730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vslutningsside HVIT ">
    <p:bg>
      <p:bgRef idx="1001">
        <a:schemeClr val="bg1"/>
      </p:bgRef>
    </p:bg>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742" y="3011400"/>
            <a:ext cx="3232271" cy="835200"/>
          </a:xfrm>
          <a:prstGeom prst="rect">
            <a:avLst/>
          </a:prstGeom>
          <a:blipFill>
            <a:blip r:embed="rId3">
              <a:alphaModFix amt="80000"/>
            </a:blip>
            <a:stretch>
              <a:fillRect/>
            </a:stretch>
          </a:blipFill>
        </p:spPr>
      </p:pic>
    </p:spTree>
    <p:extLst>
      <p:ext uri="{BB962C8B-B14F-4D97-AF65-F5344CB8AC3E}">
        <p14:creationId xmlns:p14="http://schemas.microsoft.com/office/powerpoint/2010/main" val="2945613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telside SORT ">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12211050" cy="6858000"/>
          </a:xfrm>
          <a:solidFill>
            <a:schemeClr val="tx1">
              <a:lumMod val="75000"/>
              <a:lumOff val="25000"/>
            </a:schemeClr>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75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cstate="print">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2911999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tel og innhold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tekst</a:t>
            </a:r>
          </a:p>
          <a:p>
            <a:pPr lvl="1"/>
            <a:r>
              <a:rPr lang="nb-NO" dirty="0"/>
              <a:t>Andre nivå</a:t>
            </a:r>
          </a:p>
          <a:p>
            <a:pPr lvl="2"/>
            <a:r>
              <a:rPr lang="nb-NO" dirty="0"/>
              <a:t>Tredje nivå</a:t>
            </a:r>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70400" cy="433427"/>
          </a:xfrm>
          <a:prstGeom prst="rect">
            <a:avLst/>
          </a:prstGeom>
          <a:noFill/>
        </p:spPr>
      </p:pic>
    </p:spTree>
    <p:extLst>
      <p:ext uri="{BB962C8B-B14F-4D97-AF65-F5344CB8AC3E}">
        <p14:creationId xmlns:p14="http://schemas.microsoft.com/office/powerpoint/2010/main" val="3225139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 To innholdsdeler SORT">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4" name="Plassholder for innhold 3"/>
          <p:cNvSpPr>
            <a:spLocks noGrp="1"/>
          </p:cNvSpPr>
          <p:nvPr>
            <p:ph sz="half" idx="2" hasCustomPrompt="1"/>
          </p:nvPr>
        </p:nvSpPr>
        <p:spPr>
          <a:xfrm>
            <a:off x="6172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8" name="Plassholder for tekst 3"/>
          <p:cNvSpPr>
            <a:spLocks noGrp="1"/>
          </p:cNvSpPr>
          <p:nvPr>
            <p:ph type="body" sz="quarter" idx="15" hasCustomPrompt="1"/>
          </p:nvPr>
        </p:nvSpPr>
        <p:spPr>
          <a:xfrm>
            <a:off x="838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dirty="0"/>
              <a:t>Foto- / kildekreditering</a:t>
            </a:r>
          </a:p>
        </p:txBody>
      </p:sp>
      <p:sp>
        <p:nvSpPr>
          <p:cNvPr id="9" name="Plassholder for tekst 3"/>
          <p:cNvSpPr>
            <a:spLocks noGrp="1"/>
          </p:cNvSpPr>
          <p:nvPr>
            <p:ph type="body" sz="quarter" idx="16" hasCustomPrompt="1"/>
          </p:nvPr>
        </p:nvSpPr>
        <p:spPr>
          <a:xfrm>
            <a:off x="6172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dirty="0"/>
              <a:t>Foto- / kildekreditering</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70400" cy="433427"/>
          </a:xfrm>
          <a:prstGeom prst="rect">
            <a:avLst/>
          </a:prstGeom>
          <a:noFill/>
        </p:spPr>
      </p:pic>
    </p:spTree>
    <p:extLst>
      <p:ext uri="{BB962C8B-B14F-4D97-AF65-F5344CB8AC3E}">
        <p14:creationId xmlns:p14="http://schemas.microsoft.com/office/powerpoint/2010/main" val="564581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side turkis profilelement">
    <p:bg>
      <p:bgPr>
        <a:solidFill>
          <a:schemeClr val="accent1"/>
        </a:solidFill>
        <a:effectLst/>
      </p:bgPr>
    </p:bg>
    <p:spTree>
      <p:nvGrpSpPr>
        <p:cNvPr id="1" name=""/>
        <p:cNvGrpSpPr/>
        <p:nvPr/>
      </p:nvGrpSpPr>
      <p:grpSpPr>
        <a:xfrm>
          <a:off x="0" y="0"/>
          <a:ext cx="0" cy="0"/>
          <a:chOff x="0" y="0"/>
          <a:chExt cx="0" cy="0"/>
        </a:xfrm>
      </p:grpSpPr>
      <p:sp>
        <p:nvSpPr>
          <p:cNvPr id="25" name="Plassholder for tekst 24"/>
          <p:cNvSpPr>
            <a:spLocks noGrp="1"/>
          </p:cNvSpPr>
          <p:nvPr>
            <p:ph type="body" sz="quarter" idx="24" hasCustomPrompt="1"/>
          </p:nvPr>
        </p:nvSpPr>
        <p:spPr>
          <a:xfrm>
            <a:off x="-19050" y="0"/>
            <a:ext cx="12211050" cy="850362"/>
          </a:xfrm>
          <a:blipFill dpi="0" rotWithShape="1">
            <a:blip r:embed="rId2" cstate="print">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r="11418" b="20283"/>
          <a:stretch/>
        </p:blipFill>
        <p:spPr>
          <a:xfrm>
            <a:off x="6300001" y="3528001"/>
            <a:ext cx="5889854" cy="3349318"/>
          </a:xfrm>
          <a:prstGeom prst="rect">
            <a:avLst/>
          </a:prstGeom>
        </p:spPr>
      </p:pic>
    </p:spTree>
    <p:extLst>
      <p:ext uri="{BB962C8B-B14F-4D97-AF65-F5344CB8AC3E}">
        <p14:creationId xmlns:p14="http://schemas.microsoft.com/office/powerpoint/2010/main" val="31215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re innholdsdeler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6" name="Plassholder for innhold 2"/>
          <p:cNvSpPr>
            <a:spLocks noGrp="1"/>
          </p:cNvSpPr>
          <p:nvPr>
            <p:ph sz="half" idx="1" hasCustomPrompt="1"/>
          </p:nvPr>
        </p:nvSpPr>
        <p:spPr>
          <a:xfrm>
            <a:off x="838200" y="1821516"/>
            <a:ext cx="3456000" cy="3968619"/>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4405324" y="1821516"/>
            <a:ext cx="3456000" cy="3968619"/>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7985256" y="1821516"/>
            <a:ext cx="3456000" cy="3968619"/>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798525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11" name="Plassholder for tekst 3"/>
          <p:cNvSpPr>
            <a:spLocks noGrp="1"/>
          </p:cNvSpPr>
          <p:nvPr>
            <p:ph type="body" sz="quarter" idx="16" hasCustomPrompt="1"/>
          </p:nvPr>
        </p:nvSpPr>
        <p:spPr>
          <a:xfrm>
            <a:off x="4405324"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12" name="Plassholder for tekst 3"/>
          <p:cNvSpPr>
            <a:spLocks noGrp="1"/>
          </p:cNvSpPr>
          <p:nvPr>
            <p:ph type="body" sz="quarter" idx="17" hasCustomPrompt="1"/>
          </p:nvPr>
        </p:nvSpPr>
        <p:spPr>
          <a:xfrm>
            <a:off x="83179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pic>
        <p:nvPicPr>
          <p:cNvPr id="13" name="Bil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70400" cy="433427"/>
          </a:xfrm>
          <a:prstGeom prst="rect">
            <a:avLst/>
          </a:prstGeom>
          <a:noFill/>
        </p:spPr>
      </p:pic>
    </p:spTree>
    <p:extLst>
      <p:ext uri="{BB962C8B-B14F-4D97-AF65-F5344CB8AC3E}">
        <p14:creationId xmlns:p14="http://schemas.microsoft.com/office/powerpoint/2010/main" val="27192353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lde - heldekkende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836000" anchor="ctr" anchorCtr="0">
            <a:normAutofit/>
          </a:bodyPr>
          <a:lstStyle>
            <a:lvl1pPr marL="0" indent="0" algn="ctr">
              <a:buNone/>
              <a:defRPr sz="1400">
                <a:solidFill>
                  <a:schemeClr val="bg2">
                    <a:lumMod val="75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16704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18049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ekstfelt over bilde SORT LOGO 2">
    <p:spTree>
      <p:nvGrpSpPr>
        <p:cNvPr id="1" name=""/>
        <p:cNvGrpSpPr/>
        <p:nvPr/>
      </p:nvGrpSpPr>
      <p:grpSpPr>
        <a:xfrm>
          <a:off x="0" y="0"/>
          <a:ext cx="0" cy="0"/>
          <a:chOff x="0" y="0"/>
          <a:chExt cx="0" cy="0"/>
        </a:xfrm>
      </p:grpSpPr>
      <p:sp>
        <p:nvSpPr>
          <p:cNvPr id="6" name="Plassholder for bilde 5" descr="&#10;"/>
          <p:cNvSpPr>
            <a:spLocks noGrp="1"/>
          </p:cNvSpPr>
          <p:nvPr>
            <p:ph type="pic" sz="quarter" idx="16" hasCustomPrompt="1"/>
          </p:nvPr>
        </p:nvSpPr>
        <p:spPr>
          <a:xfrm>
            <a:off x="0" y="0"/>
            <a:ext cx="12192000" cy="6858000"/>
          </a:xfrm>
          <a:solidFill>
            <a:schemeClr val="bg1">
              <a:lumMod val="85000"/>
            </a:schemeClr>
          </a:solidFill>
        </p:spPr>
        <p:txBody>
          <a:bodyPr lIns="0" tIns="468000" anchor="ctr" anchorCtr="0">
            <a:normAutofit/>
          </a:bodyPr>
          <a:lstStyle>
            <a:lvl1pPr marL="0" indent="0" algn="ctr">
              <a:buNone/>
              <a:defRPr sz="800" baseline="0">
                <a:solidFill>
                  <a:schemeClr val="tx1"/>
                </a:solidFill>
              </a:defRPr>
            </a:lvl1pPr>
          </a:lstStyle>
          <a:p>
            <a:r>
              <a:rPr lang="nb-NO" dirty="0"/>
              <a:t>Sett inn bilde</a:t>
            </a:r>
          </a:p>
        </p:txBody>
      </p:sp>
      <p:sp>
        <p:nvSpPr>
          <p:cNvPr id="4" name="Plassholder for tekst 15"/>
          <p:cNvSpPr>
            <a:spLocks noGrp="1"/>
          </p:cNvSpPr>
          <p:nvPr>
            <p:ph type="body" sz="quarter" idx="11" hasCustomPrompt="1"/>
          </p:nvPr>
        </p:nvSpPr>
        <p:spPr>
          <a:xfrm>
            <a:off x="0" y="419101"/>
            <a:ext cx="12192000" cy="929639"/>
          </a:xfrm>
          <a:solidFill>
            <a:schemeClr val="tx1">
              <a:alpha val="60000"/>
            </a:schemeClr>
          </a:solidFill>
        </p:spPr>
        <p:txBody>
          <a:bodyPr lIns="792000" anchor="ctr">
            <a:no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tx1">
                    <a:lumMod val="50000"/>
                    <a:lumOff val="50000"/>
                  </a:schemeClr>
                </a:solidFill>
              </a:defRPr>
            </a:lvl1pPr>
          </a:lstStyle>
          <a:p>
            <a:pPr lvl="0"/>
            <a:r>
              <a:rPr lang="nb-NO" dirty="0"/>
              <a:t>Foto: © Navn på fotograf og bildebyrå</a:t>
            </a:r>
          </a:p>
        </p:txBody>
      </p:sp>
      <p:sp>
        <p:nvSpPr>
          <p:cNvPr id="10" name="Plassholder for tekst 9"/>
          <p:cNvSpPr>
            <a:spLocks noGrp="1"/>
          </p:cNvSpPr>
          <p:nvPr>
            <p:ph type="body" sz="quarter" idx="17"/>
          </p:nvPr>
        </p:nvSpPr>
        <p:spPr>
          <a:xfrm>
            <a:off x="0" y="1348740"/>
            <a:ext cx="12192000" cy="886635"/>
          </a:xfrm>
          <a:solidFill>
            <a:schemeClr val="tx1">
              <a:alpha val="60000"/>
            </a:schemeClr>
          </a:solidFill>
        </p:spPr>
        <p:txBody>
          <a:bodyPr wrap="square" tIns="72000" bIns="72000">
            <a:spAutoFit/>
          </a:bodyPr>
          <a:lstStyle>
            <a:lvl1pPr marL="1008000">
              <a:defRPr>
                <a:solidFill>
                  <a:schemeClr val="bg1"/>
                </a:solidFill>
              </a:defRPr>
            </a:lvl1pPr>
            <a:lvl2pPr marL="1008000">
              <a:defRPr>
                <a:solidFill>
                  <a:schemeClr val="bg1"/>
                </a:solidFill>
              </a:defRPr>
            </a:lvl2pPr>
            <a:lvl3pPr marL="1008000">
              <a:defRPr>
                <a:solidFill>
                  <a:schemeClr val="bg1"/>
                </a:solidFill>
              </a:defRPr>
            </a:lvl3pPr>
            <a:lvl4pPr marL="1008000">
              <a:defRPr>
                <a:solidFill>
                  <a:schemeClr val="bg1"/>
                </a:solidFill>
              </a:defRPr>
            </a:lvl4pPr>
            <a:lvl5pPr marL="1008000">
              <a:defRPr>
                <a:solidFill>
                  <a:schemeClr val="bg1"/>
                </a:solidFill>
              </a:defRPr>
            </a:lvl5pPr>
          </a:lstStyle>
          <a:p>
            <a:pPr lvl="0"/>
            <a:r>
              <a:rPr lang="nb-NO"/>
              <a:t>Rediger tekststiler i malen</a:t>
            </a:r>
          </a:p>
          <a:p>
            <a:pPr lvl="1"/>
            <a:r>
              <a:rPr lang="nb-NO"/>
              <a:t>Andre nivå</a:t>
            </a:r>
          </a:p>
        </p:txBody>
      </p:sp>
      <p:sp>
        <p:nvSpPr>
          <p:cNvPr id="8" name="Plassholder for tekst 2"/>
          <p:cNvSpPr>
            <a:spLocks noGrp="1"/>
          </p:cNvSpPr>
          <p:nvPr>
            <p:ph type="body" sz="quarter" idx="18" hasCustomPrompt="1"/>
          </p:nvPr>
        </p:nvSpPr>
        <p:spPr>
          <a:xfrm>
            <a:off x="360000" y="6282000"/>
            <a:ext cx="1670400" cy="432000"/>
          </a:xfrm>
          <a:blipFill>
            <a:blip r:embed="rId2" cstate="print">
              <a:extLst>
                <a:ext uri="{28A0092B-C50C-407E-A947-70E740481C1C}">
                  <a14:useLocalDpi xmlns:a14="http://schemas.microsoft.com/office/drawing/2010/main" val="0"/>
                </a:ext>
              </a:extLst>
            </a:blip>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24741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500"/>
                                        <p:tgtEl>
                                          <p:spTgt spid="4">
                                            <p:bg/>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500"/>
                                        <p:tgtEl>
                                          <p:spTgt spid="4">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1500"/>
                                        <p:tgtEl>
                                          <p:spTgt spid="10">
                                            <p:bg/>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1500"/>
                                        <p:tgtEl>
                                          <p:spTgt spid="10">
                                            <p:txEl>
                                              <p:pRg st="0" end="0"/>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10" presetClass="entr" presetSubtype="0"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 lvl="1">
            <p:tnLst>
              <p:par>
                <p:cTn presetID="10" presetClass="entr" presetSubtype="0"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Lst>
      </p:bldP>
      <p:bldP spid="10" grpId="0" build="p" animBg="1">
        <p:tmplLst>
          <p:tmpl>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1">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2">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ekstfelt over bilde HVIT LOGO 2">
    <p:spTree>
      <p:nvGrpSpPr>
        <p:cNvPr id="1" name=""/>
        <p:cNvGrpSpPr/>
        <p:nvPr/>
      </p:nvGrpSpPr>
      <p:grpSpPr>
        <a:xfrm>
          <a:off x="0" y="0"/>
          <a:ext cx="0" cy="0"/>
          <a:chOff x="0" y="0"/>
          <a:chExt cx="0" cy="0"/>
        </a:xfrm>
      </p:grpSpPr>
      <p:sp>
        <p:nvSpPr>
          <p:cNvPr id="6" name="Plassholder for bilde 5" descr="&#10;"/>
          <p:cNvSpPr>
            <a:spLocks noGrp="1"/>
          </p:cNvSpPr>
          <p:nvPr>
            <p:ph type="pic" sz="quarter" idx="16" hasCustomPrompt="1"/>
          </p:nvPr>
        </p:nvSpPr>
        <p:spPr>
          <a:xfrm>
            <a:off x="0" y="0"/>
            <a:ext cx="12192000" cy="6858000"/>
          </a:xfrm>
          <a:solidFill>
            <a:schemeClr val="bg1">
              <a:lumMod val="85000"/>
            </a:schemeClr>
          </a:solidFill>
        </p:spPr>
        <p:txBody>
          <a:bodyPr lIns="0" tIns="468000" anchor="ctr" anchorCtr="0">
            <a:normAutofit/>
          </a:bodyPr>
          <a:lstStyle>
            <a:lvl1pPr marL="0" indent="0" algn="ctr">
              <a:buNone/>
              <a:defRPr sz="800" baseline="0">
                <a:solidFill>
                  <a:schemeClr val="tx1"/>
                </a:solidFill>
              </a:defRPr>
            </a:lvl1pPr>
          </a:lstStyle>
          <a:p>
            <a:r>
              <a:rPr lang="nb-NO" dirty="0"/>
              <a:t>Sett inn bilde</a:t>
            </a:r>
          </a:p>
        </p:txBody>
      </p:sp>
      <p:sp>
        <p:nvSpPr>
          <p:cNvPr id="4" name="Plassholder for tekst 15"/>
          <p:cNvSpPr>
            <a:spLocks noGrp="1"/>
          </p:cNvSpPr>
          <p:nvPr>
            <p:ph type="body" sz="quarter" idx="11" hasCustomPrompt="1"/>
          </p:nvPr>
        </p:nvSpPr>
        <p:spPr>
          <a:xfrm>
            <a:off x="0" y="419101"/>
            <a:ext cx="12192000" cy="929639"/>
          </a:xfrm>
          <a:solidFill>
            <a:schemeClr val="tx1">
              <a:alpha val="60000"/>
            </a:schemeClr>
          </a:solidFill>
        </p:spPr>
        <p:txBody>
          <a:bodyPr lIns="792000" anchor="ctr">
            <a:no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tx1">
                    <a:lumMod val="50000"/>
                    <a:lumOff val="50000"/>
                  </a:schemeClr>
                </a:solidFill>
              </a:defRPr>
            </a:lvl1pPr>
          </a:lstStyle>
          <a:p>
            <a:pPr lvl="0"/>
            <a:r>
              <a:rPr lang="nb-NO" dirty="0"/>
              <a:t>Foto: © Navn på fotograf og bildebyrå</a:t>
            </a:r>
          </a:p>
        </p:txBody>
      </p:sp>
      <p:sp>
        <p:nvSpPr>
          <p:cNvPr id="10" name="Plassholder for tekst 9"/>
          <p:cNvSpPr>
            <a:spLocks noGrp="1"/>
          </p:cNvSpPr>
          <p:nvPr>
            <p:ph type="body" sz="quarter" idx="17"/>
          </p:nvPr>
        </p:nvSpPr>
        <p:spPr>
          <a:xfrm>
            <a:off x="0" y="1348740"/>
            <a:ext cx="12192000" cy="886635"/>
          </a:xfrm>
          <a:solidFill>
            <a:schemeClr val="tx1">
              <a:alpha val="60000"/>
            </a:schemeClr>
          </a:solidFill>
        </p:spPr>
        <p:txBody>
          <a:bodyPr wrap="square" tIns="72000" bIns="72000">
            <a:spAutoFit/>
          </a:bodyPr>
          <a:lstStyle>
            <a:lvl1pPr marL="1008000">
              <a:defRPr>
                <a:solidFill>
                  <a:schemeClr val="bg1"/>
                </a:solidFill>
              </a:defRPr>
            </a:lvl1pPr>
            <a:lvl2pPr marL="1008000">
              <a:defRPr>
                <a:solidFill>
                  <a:schemeClr val="bg1"/>
                </a:solidFill>
              </a:defRPr>
            </a:lvl2pPr>
            <a:lvl3pPr marL="1008000">
              <a:defRPr>
                <a:solidFill>
                  <a:schemeClr val="bg1"/>
                </a:solidFill>
              </a:defRPr>
            </a:lvl3pPr>
            <a:lvl4pPr marL="1008000">
              <a:defRPr>
                <a:solidFill>
                  <a:schemeClr val="bg1"/>
                </a:solidFill>
              </a:defRPr>
            </a:lvl4pPr>
            <a:lvl5pPr marL="1008000">
              <a:defRPr>
                <a:solidFill>
                  <a:schemeClr val="bg1"/>
                </a:solidFill>
              </a:defRPr>
            </a:lvl5pPr>
          </a:lstStyle>
          <a:p>
            <a:pPr lvl="0"/>
            <a:r>
              <a:rPr lang="nb-NO"/>
              <a:t>Rediger tekststiler i malen</a:t>
            </a:r>
          </a:p>
          <a:p>
            <a:pPr lvl="1"/>
            <a:r>
              <a:rPr lang="nb-NO"/>
              <a:t>Andre nivå</a:t>
            </a:r>
          </a:p>
        </p:txBody>
      </p:sp>
      <p:sp>
        <p:nvSpPr>
          <p:cNvPr id="9" name="Plassholder for tekst 2"/>
          <p:cNvSpPr>
            <a:spLocks noGrp="1"/>
          </p:cNvSpPr>
          <p:nvPr>
            <p:ph type="body" sz="quarter" idx="18" hasCustomPrompt="1"/>
          </p:nvPr>
        </p:nvSpPr>
        <p:spPr>
          <a:xfrm>
            <a:off x="360000" y="6282000"/>
            <a:ext cx="16704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217466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500"/>
                                        <p:tgtEl>
                                          <p:spTgt spid="4">
                                            <p:bg/>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500"/>
                                        <p:tgtEl>
                                          <p:spTgt spid="4">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1500"/>
                                        <p:tgtEl>
                                          <p:spTgt spid="10">
                                            <p:bg/>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1500"/>
                                        <p:tgtEl>
                                          <p:spTgt spid="10">
                                            <p:txEl>
                                              <p:pRg st="0" end="0"/>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10" presetClass="entr" presetSubtype="0"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 lvl="1">
            <p:tnLst>
              <p:par>
                <p:cTn presetID="10" presetClass="entr" presetSubtype="0"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Lst>
      </p:bldP>
      <p:bldP spid="10" grpId="0" build="p" animBg="1">
        <p:tmplLst>
          <p:tmpl>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1">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2">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nnhold og bilde SORT ">
    <p:bg>
      <p:bgRef idx="1002">
        <a:schemeClr val="bg1"/>
      </p:bgRef>
    </p:bg>
    <p:spTree>
      <p:nvGrpSpPr>
        <p:cNvPr id="1" name=""/>
        <p:cNvGrpSpPr/>
        <p:nvPr/>
      </p:nvGrpSpPr>
      <p:grpSpPr>
        <a:xfrm>
          <a:off x="0" y="0"/>
          <a:ext cx="0" cy="0"/>
          <a:chOff x="0" y="0"/>
          <a:chExt cx="0" cy="0"/>
        </a:xfrm>
      </p:grpSpPr>
      <p:sp>
        <p:nvSpPr>
          <p:cNvPr id="13" name="Plassholder for bilde 9"/>
          <p:cNvSpPr>
            <a:spLocks noGrp="1"/>
          </p:cNvSpPr>
          <p:nvPr>
            <p:ph type="pic" sz="quarter" idx="13" hasCustomPrompt="1"/>
          </p:nvPr>
        </p:nvSpPr>
        <p:spPr>
          <a:xfrm>
            <a:off x="7051200" y="0"/>
            <a:ext cx="5140800" cy="6858000"/>
          </a:xfrm>
          <a:prstGeom prst="rect">
            <a:avLst/>
          </a:prstGeom>
          <a:solidFill>
            <a:schemeClr val="tx2">
              <a:lumMod val="85000"/>
            </a:schemeClr>
          </a:solidFill>
        </p:spPr>
        <p:txBody>
          <a:bodyPr tIns="3708000" anchor="t" anchorCtr="1">
            <a:normAutofit/>
          </a:bodyPr>
          <a:lstStyle>
            <a:lvl1pPr marL="0" indent="0" algn="ctr">
              <a:buNone/>
              <a:defRPr sz="1400" baseline="0">
                <a:solidFill>
                  <a:schemeClr val="bg1">
                    <a:lumMod val="50000"/>
                    <a:lumOff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nb-NO"/>
              <a:t>Rediger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676" y="4140000"/>
            <a:ext cx="4060641" cy="450008"/>
          </a:xfrm>
        </p:spPr>
        <p:txBody>
          <a:bodyPr rIns="180000" anchor="ctr" anchorCtr="0">
            <a:normAutofit/>
          </a:bodyPr>
          <a:lstStyle>
            <a:lvl1pPr marL="0" indent="0" algn="l">
              <a:buNone/>
              <a:defRPr sz="1000" baseline="0">
                <a:solidFill>
                  <a:schemeClr val="tx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25713"/>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kildekreditering</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70400" cy="433427"/>
          </a:xfrm>
          <a:prstGeom prst="rect">
            <a:avLst/>
          </a:prstGeom>
          <a:noFill/>
        </p:spPr>
      </p:pic>
    </p:spTree>
    <p:extLst>
      <p:ext uri="{BB962C8B-B14F-4D97-AF65-F5344CB8AC3E}">
        <p14:creationId xmlns:p14="http://schemas.microsoft.com/office/powerpoint/2010/main" val="3609197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 bilder med tekst SORT ">
    <p:bg>
      <p:bgRef idx="1002">
        <a:schemeClr val="bg1"/>
      </p:bgRef>
    </p:bg>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10980738" cy="1325563"/>
          </a:xfrm>
        </p:spPr>
        <p:txBody>
          <a:bodyPr/>
          <a:lstStyle>
            <a:lvl1pPr>
              <a:defRPr/>
            </a:lvl1pPr>
          </a:lstStyle>
          <a:p>
            <a:r>
              <a:rPr lang="nb-NO" dirty="0"/>
              <a:t>Klikk for å skrive tittel</a:t>
            </a:r>
          </a:p>
        </p:txBody>
      </p:sp>
      <p:sp>
        <p:nvSpPr>
          <p:cNvPr id="14" name="Plassholder for tekst 2"/>
          <p:cNvSpPr>
            <a:spLocks noGrp="1"/>
          </p:cNvSpPr>
          <p:nvPr>
            <p:ph type="body" idx="1" hasCustomPrompt="1"/>
          </p:nvPr>
        </p:nvSpPr>
        <p:spPr>
          <a:xfrm>
            <a:off x="839969"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7" name="Plassholder for tekst 10"/>
          <p:cNvSpPr>
            <a:spLocks noGrp="1"/>
          </p:cNvSpPr>
          <p:nvPr>
            <p:ph type="body" sz="quarter" idx="13"/>
          </p:nvPr>
        </p:nvSpPr>
        <p:spPr>
          <a:xfrm>
            <a:off x="839970" y="4528704"/>
            <a:ext cx="5399999"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sp>
        <p:nvSpPr>
          <p:cNvPr id="18" name="Plassholder for tekst 4"/>
          <p:cNvSpPr>
            <a:spLocks noGrp="1"/>
          </p:cNvSpPr>
          <p:nvPr>
            <p:ph type="body" sz="quarter" idx="3" hasCustomPrompt="1"/>
          </p:nvPr>
        </p:nvSpPr>
        <p:spPr>
          <a:xfrm>
            <a:off x="6410472"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0" name="Plassholder for tekst 10"/>
          <p:cNvSpPr>
            <a:spLocks noGrp="1"/>
          </p:cNvSpPr>
          <p:nvPr>
            <p:ph type="body" sz="quarter" idx="14"/>
          </p:nvPr>
        </p:nvSpPr>
        <p:spPr>
          <a:xfrm>
            <a:off x="6410472" y="4528704"/>
            <a:ext cx="5400000"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sp>
        <p:nvSpPr>
          <p:cNvPr id="21" name="Plassholder for bilde 2"/>
          <p:cNvSpPr>
            <a:spLocks noGrp="1"/>
          </p:cNvSpPr>
          <p:nvPr>
            <p:ph type="pic" sz="quarter" idx="20" hasCustomPrompt="1"/>
          </p:nvPr>
        </p:nvSpPr>
        <p:spPr>
          <a:xfrm>
            <a:off x="839969"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dirty="0"/>
              <a:t>Sett inn bilde</a:t>
            </a:r>
          </a:p>
        </p:txBody>
      </p:sp>
      <p:sp>
        <p:nvSpPr>
          <p:cNvPr id="22" name="Plassholder for bilde 2"/>
          <p:cNvSpPr>
            <a:spLocks noGrp="1"/>
          </p:cNvSpPr>
          <p:nvPr>
            <p:ph type="pic" sz="quarter" idx="21" hasCustomPrompt="1"/>
          </p:nvPr>
        </p:nvSpPr>
        <p:spPr>
          <a:xfrm>
            <a:off x="6410472"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dirty="0"/>
              <a:t>Sett inn bilde</a:t>
            </a:r>
          </a:p>
        </p:txBody>
      </p:sp>
      <p:sp>
        <p:nvSpPr>
          <p:cNvPr id="23" name="Plassholder for tekst 3"/>
          <p:cNvSpPr>
            <a:spLocks noGrp="1"/>
          </p:cNvSpPr>
          <p:nvPr>
            <p:ph type="body" sz="quarter" idx="15" hasCustomPrompt="1"/>
          </p:nvPr>
        </p:nvSpPr>
        <p:spPr>
          <a:xfrm>
            <a:off x="2244971"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30" name="Plassholder for tekst 3"/>
          <p:cNvSpPr>
            <a:spLocks noGrp="1"/>
          </p:cNvSpPr>
          <p:nvPr>
            <p:ph type="body" sz="quarter" idx="22" hasCustomPrompt="1"/>
          </p:nvPr>
        </p:nvSpPr>
        <p:spPr>
          <a:xfrm>
            <a:off x="7814832"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pic>
        <p:nvPicPr>
          <p:cNvPr id="16" name="Bild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70400" cy="433427"/>
          </a:xfrm>
          <a:prstGeom prst="rect">
            <a:avLst/>
          </a:prstGeom>
          <a:noFill/>
        </p:spPr>
      </p:pic>
    </p:spTree>
    <p:extLst>
      <p:ext uri="{BB962C8B-B14F-4D97-AF65-F5344CB8AC3E}">
        <p14:creationId xmlns:p14="http://schemas.microsoft.com/office/powerpoint/2010/main" val="39864776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bilder med tekst SORT ">
    <p:bg>
      <p:bgRef idx="1002">
        <a:schemeClr val="bg1"/>
      </p:bgRef>
    </p:bg>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838800" y="363600"/>
            <a:ext cx="10961831"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Rediger tekststiler i malen</a:t>
            </a:r>
          </a:p>
        </p:txBody>
      </p:sp>
      <p:pic>
        <p:nvPicPr>
          <p:cNvPr id="19" name="Bild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70400" cy="433427"/>
          </a:xfrm>
          <a:prstGeom prst="rect">
            <a:avLst/>
          </a:prstGeom>
          <a:noFill/>
        </p:spPr>
      </p:pic>
      <p:sp>
        <p:nvSpPr>
          <p:cNvPr id="20" name="Plassholder for bilde 15"/>
          <p:cNvSpPr>
            <a:spLocks noGrp="1" noChangeAspect="1"/>
          </p:cNvSpPr>
          <p:nvPr>
            <p:ph type="pic" sz="quarter" idx="20"/>
          </p:nvPr>
        </p:nvSpPr>
        <p:spPr>
          <a:xfrm>
            <a:off x="1055425" y="1631158"/>
            <a:ext cx="2304000" cy="2304000"/>
          </a:xfrm>
          <a:prstGeom prst="ellipse">
            <a:avLst/>
          </a:prstGeom>
          <a:solidFill>
            <a:schemeClr val="tx2">
              <a:lumMod val="85000"/>
            </a:schemeClr>
          </a:solidFill>
          <a:ln>
            <a:solidFill>
              <a:schemeClr val="bg2">
                <a:lumMod val="50000"/>
              </a:schemeClr>
            </a:solidFill>
          </a:ln>
        </p:spPr>
        <p:txBody>
          <a:bodyPr anchor="b" anchorCtr="0">
            <a:normAutofit/>
          </a:bodyPr>
          <a:lstStyle>
            <a:lvl1pPr marL="0" indent="0" algn="ctr">
              <a:buNone/>
              <a:defRPr sz="1200">
                <a:solidFill>
                  <a:schemeClr val="bg1">
                    <a:lumMod val="50000"/>
                    <a:lumOff val="50000"/>
                  </a:schemeClr>
                </a:solidFill>
              </a:defRPr>
            </a:lvl1pPr>
          </a:lstStyle>
          <a:p>
            <a:r>
              <a:rPr lang="nb-NO"/>
              <a:t>Klikk ikonet for å legge til et bilde</a:t>
            </a:r>
            <a:endParaRPr lang="nb-NO" dirty="0"/>
          </a:p>
        </p:txBody>
      </p:sp>
      <p:sp>
        <p:nvSpPr>
          <p:cNvPr id="21" name="Plassholder for bilde 15"/>
          <p:cNvSpPr>
            <a:spLocks noGrp="1" noChangeAspect="1"/>
          </p:cNvSpPr>
          <p:nvPr>
            <p:ph type="pic" sz="quarter" idx="21"/>
          </p:nvPr>
        </p:nvSpPr>
        <p:spPr>
          <a:xfrm>
            <a:off x="4956803" y="1631158"/>
            <a:ext cx="2304000" cy="2304000"/>
          </a:xfrm>
          <a:prstGeom prst="ellipse">
            <a:avLst/>
          </a:prstGeom>
          <a:solidFill>
            <a:schemeClr val="tx2">
              <a:lumMod val="85000"/>
            </a:schemeClr>
          </a:solidFill>
          <a:ln>
            <a:solidFill>
              <a:schemeClr val="bg2">
                <a:lumMod val="50000"/>
              </a:schemeClr>
            </a:solidFill>
          </a:ln>
        </p:spPr>
        <p:txBody>
          <a:bodyPr anchor="b" anchorCtr="0">
            <a:normAutofit/>
          </a:bodyPr>
          <a:lstStyle>
            <a:lvl1pPr marL="0" indent="0" algn="ctr">
              <a:buNone/>
              <a:defRPr sz="1200">
                <a:solidFill>
                  <a:schemeClr val="bg1">
                    <a:lumMod val="50000"/>
                    <a:lumOff val="50000"/>
                  </a:schemeClr>
                </a:solidFill>
              </a:defRPr>
            </a:lvl1pPr>
          </a:lstStyle>
          <a:p>
            <a:r>
              <a:rPr lang="nb-NO"/>
              <a:t>Klikk ikonet for å legge til et bilde</a:t>
            </a:r>
            <a:endParaRPr lang="nb-NO" dirty="0"/>
          </a:p>
        </p:txBody>
      </p:sp>
      <p:sp>
        <p:nvSpPr>
          <p:cNvPr id="22" name="Plassholder for bilde 15"/>
          <p:cNvSpPr>
            <a:spLocks noGrp="1" noChangeAspect="1"/>
          </p:cNvSpPr>
          <p:nvPr>
            <p:ph type="pic" sz="quarter" idx="22"/>
          </p:nvPr>
        </p:nvSpPr>
        <p:spPr>
          <a:xfrm>
            <a:off x="8580306" y="1631158"/>
            <a:ext cx="2304000" cy="2304000"/>
          </a:xfrm>
          <a:prstGeom prst="ellipse">
            <a:avLst/>
          </a:prstGeom>
          <a:solidFill>
            <a:schemeClr val="tx2">
              <a:lumMod val="85000"/>
            </a:schemeClr>
          </a:solidFill>
          <a:ln>
            <a:solidFill>
              <a:schemeClr val="bg2">
                <a:lumMod val="50000"/>
              </a:schemeClr>
            </a:solidFill>
          </a:ln>
        </p:spPr>
        <p:txBody>
          <a:bodyPr anchor="b" anchorCtr="0">
            <a:normAutofit/>
          </a:bodyPr>
          <a:lstStyle>
            <a:lvl1pPr marL="0" indent="0" algn="ctr">
              <a:buNone/>
              <a:defRPr sz="1200">
                <a:solidFill>
                  <a:schemeClr val="bg1">
                    <a:lumMod val="50000"/>
                    <a:lumOff val="50000"/>
                  </a:schemeClr>
                </a:solidFill>
              </a:defRPr>
            </a:lvl1pPr>
          </a:lstStyle>
          <a:p>
            <a:r>
              <a:rPr lang="nb-NO"/>
              <a:t>Klikk ikonet for å legge til et bilde</a:t>
            </a:r>
            <a:endParaRPr lang="nb-NO" dirty="0"/>
          </a:p>
        </p:txBody>
      </p:sp>
    </p:spTree>
    <p:extLst>
      <p:ext uri="{BB962C8B-B14F-4D97-AF65-F5344CB8AC3E}">
        <p14:creationId xmlns:p14="http://schemas.microsoft.com/office/powerpoint/2010/main" val="3493211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itat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mn-lt"/>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sette </a:t>
            </a:r>
            <a:br>
              <a:rPr lang="nb-NO" dirty="0"/>
            </a:br>
            <a:r>
              <a:rPr lang="nb-NO" dirty="0"/>
              <a:t>inn et sitat. Husk anførselstegn!</a:t>
            </a:r>
            <a:r>
              <a:rPr lang="nb-NO" sz="5400" dirty="0"/>
              <a:t>»</a:t>
            </a:r>
            <a:endParaRPr lang="nb-NO" dirty="0"/>
          </a:p>
        </p:txBody>
      </p:sp>
      <p:sp>
        <p:nvSpPr>
          <p:cNvPr id="8"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70400" cy="433427"/>
          </a:xfrm>
          <a:prstGeom prst="rect">
            <a:avLst/>
          </a:prstGeom>
          <a:noFill/>
        </p:spPr>
      </p:pic>
    </p:spTree>
    <p:extLst>
      <p:ext uri="{BB962C8B-B14F-4D97-AF65-F5344CB8AC3E}">
        <p14:creationId xmlns:p14="http://schemas.microsoft.com/office/powerpoint/2010/main" val="24398736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p:fade/>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eltittel med bilde SORT">
    <p:spTree>
      <p:nvGrpSpPr>
        <p:cNvPr id="1" name=""/>
        <p:cNvGrpSpPr/>
        <p:nvPr/>
      </p:nvGrpSpPr>
      <p:grpSpPr>
        <a:xfrm>
          <a:off x="0" y="0"/>
          <a:ext cx="0" cy="0"/>
          <a:chOff x="0" y="0"/>
          <a:chExt cx="0" cy="0"/>
        </a:xfrm>
      </p:grpSpPr>
      <p:sp>
        <p:nvSpPr>
          <p:cNvPr id="8"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836000" anchor="ctr" anchorCtr="0">
            <a:normAutofit/>
          </a:bodyPr>
          <a:lstStyle>
            <a:lvl1pPr marL="0" indent="0" algn="ctr">
              <a:buNone/>
              <a:defRPr sz="1400">
                <a:solidFill>
                  <a:schemeClr val="bg2">
                    <a:lumMod val="75000"/>
                  </a:schemeClr>
                </a:solidFill>
              </a:defRPr>
            </a:lvl1pPr>
          </a:lstStyle>
          <a:p>
            <a:r>
              <a:rPr lang="nb-NO" dirty="0"/>
              <a:t>Sett inn bilde</a:t>
            </a:r>
          </a:p>
        </p:txBody>
      </p:sp>
      <p:sp>
        <p:nvSpPr>
          <p:cNvPr id="4" name="Plassholder for tekst 15"/>
          <p:cNvSpPr>
            <a:spLocks noGrp="1"/>
          </p:cNvSpPr>
          <p:nvPr>
            <p:ph type="body" sz="quarter" idx="11" hasCustomPrompt="1"/>
          </p:nvPr>
        </p:nvSpPr>
        <p:spPr>
          <a:xfrm>
            <a:off x="0" y="3429000"/>
            <a:ext cx="6120000"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16704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337852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om side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670400" cy="433427"/>
          </a:xfrm>
          <a:prstGeom prst="rect">
            <a:avLst/>
          </a:prstGeom>
          <a:noFill/>
        </p:spPr>
      </p:pic>
    </p:spTree>
    <p:extLst>
      <p:ext uri="{BB962C8B-B14F-4D97-AF65-F5344CB8AC3E}">
        <p14:creationId xmlns:p14="http://schemas.microsoft.com/office/powerpoint/2010/main" val="708070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side valgfritt bilde">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12211050" cy="6858000"/>
          </a:xfrm>
          <a:solidFill>
            <a:schemeClr val="bg2"/>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cstate="print">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343549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Avslutningsside SORT ">
    <p:bg>
      <p:bgPr>
        <a:solidFill>
          <a:srgbClr val="3E3E3E"/>
        </a:solid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935" y="3011400"/>
            <a:ext cx="3218809" cy="835200"/>
          </a:xfrm>
          <a:prstGeom prst="rect">
            <a:avLst/>
          </a:prstGeom>
          <a:noFill/>
        </p:spPr>
      </p:pic>
    </p:spTree>
    <p:extLst>
      <p:ext uri="{BB962C8B-B14F-4D97-AF65-F5344CB8AC3E}">
        <p14:creationId xmlns:p14="http://schemas.microsoft.com/office/powerpoint/2010/main" val="268001512"/>
      </p:ext>
    </p:extLst>
  </p:cSld>
  <p:clrMapOvr>
    <a:masterClrMapping/>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Norsk To innholdsdeler/sammenlikning">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To innholdsdeler - Sammenlikning</a:t>
            </a:r>
          </a:p>
        </p:txBody>
      </p:sp>
      <p:sp>
        <p:nvSpPr>
          <p:cNvPr id="2" name="Tittel 1"/>
          <p:cNvSpPr>
            <a:spLocks noGrp="1"/>
          </p:cNvSpPr>
          <p:nvPr>
            <p:ph type="title"/>
          </p:nvPr>
        </p:nvSpPr>
        <p:spPr>
          <a:xfrm>
            <a:off x="1198398" y="296863"/>
            <a:ext cx="9792000" cy="1143000"/>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1198800" y="1591399"/>
            <a:ext cx="4860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4" name="Plassholder for innhold 3"/>
          <p:cNvSpPr>
            <a:spLocks noGrp="1"/>
          </p:cNvSpPr>
          <p:nvPr>
            <p:ph sz="half" idx="2"/>
          </p:nvPr>
        </p:nvSpPr>
        <p:spPr>
          <a:xfrm>
            <a:off x="6197600" y="1591399"/>
            <a:ext cx="4788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13" name="Plassholder for dato 3"/>
          <p:cNvSpPr>
            <a:spLocks noGrp="1"/>
          </p:cNvSpPr>
          <p:nvPr>
            <p:ph type="dt" sz="half" idx="10"/>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endParaRPr lang="nb-NO" dirty="0"/>
          </a:p>
        </p:txBody>
      </p:sp>
      <p:sp>
        <p:nvSpPr>
          <p:cNvPr id="15"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2928854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Norsk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a:t>Norsk </a:t>
            </a:r>
            <a:r>
              <a:rPr lang="nb-NO" sz="1200" dirty="0" err="1"/>
              <a:t>mal:Tekst</a:t>
            </a:r>
            <a:r>
              <a:rPr lang="nb-NO" sz="1200" dirty="0"/>
              <a:t> med </a:t>
            </a:r>
            <a:r>
              <a:rPr lang="nb-NO" sz="1200" dirty="0" err="1"/>
              <a:t>kulepunkter</a:t>
            </a:r>
            <a:endParaRPr lang="nb-NO" sz="1200" dirty="0"/>
          </a:p>
        </p:txBody>
      </p:sp>
      <p:sp>
        <p:nvSpPr>
          <p:cNvPr id="2" name="Tittel 1"/>
          <p:cNvSpPr>
            <a:spLocks noGrp="1"/>
          </p:cNvSpPr>
          <p:nvPr>
            <p:ph type="title"/>
          </p:nvPr>
        </p:nvSpPr>
        <p:spPr>
          <a:xfrm>
            <a:off x="983432" y="296652"/>
            <a:ext cx="10153128" cy="1143000"/>
          </a:xfrm>
        </p:spPr>
        <p:txBody>
          <a:bodyPr/>
          <a:lstStyle/>
          <a:p>
            <a:r>
              <a:rPr lang="nb-NO" dirty="0"/>
              <a:t>Klikk for å redigere tittelstil</a:t>
            </a:r>
          </a:p>
        </p:txBody>
      </p:sp>
      <p:sp>
        <p:nvSpPr>
          <p:cNvPr id="3" name="Plassholder for innhold 2"/>
          <p:cNvSpPr>
            <a:spLocks noGrp="1"/>
          </p:cNvSpPr>
          <p:nvPr>
            <p:ph idx="1"/>
          </p:nvPr>
        </p:nvSpPr>
        <p:spPr>
          <a:xfrm>
            <a:off x="983432" y="1592797"/>
            <a:ext cx="10153128" cy="4525963"/>
          </a:xfrm>
        </p:spPr>
        <p:txBody>
          <a:bodyPr/>
          <a:lstStyle>
            <a:lvl1pPr>
              <a:defRPr/>
            </a:lvl1pPr>
            <a:lvl2pPr marL="685800" indent="-228600">
              <a:buFont typeface="Courier New" panose="02070309020205020404" pitchFamily="49" charset="0"/>
              <a:buChar char="­"/>
              <a:defRPr/>
            </a:lvl2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endParaRPr lang="nb-NO" dirty="0"/>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10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285035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tel og innhold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marL="685800" indent="-228600">
              <a:buFont typeface="Courier New" panose="02070309020205020404" pitchFamily="49" charset="0"/>
              <a:buChar cha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endParaRPr lang="nb-NO" dirty="0"/>
          </a:p>
        </p:txBody>
      </p:sp>
      <p:sp>
        <p:nvSpPr>
          <p:cNvPr id="8" name="Plassholder for bunntekst 4"/>
          <p:cNvSpPr>
            <a:spLocks noGrp="1"/>
          </p:cNvSpPr>
          <p:nvPr>
            <p:ph type="ftr" sz="quarter" idx="3"/>
          </p:nvPr>
        </p:nvSpPr>
        <p:spPr>
          <a:xfrm>
            <a:off x="839788" y="6326420"/>
            <a:ext cx="5688632" cy="216000"/>
          </a:xfrm>
          <a:prstGeom prst="rect">
            <a:avLst/>
          </a:prstGeom>
        </p:spPr>
        <p:txBody>
          <a:bodyPr rIns="0"/>
          <a:lstStyle>
            <a:lvl1pPr algn="l">
              <a:defRPr sz="1200" b="1">
                <a:solidFill>
                  <a:schemeClr val="tx1"/>
                </a:solidFill>
              </a:defRPr>
            </a:lvl1pPr>
          </a:lstStyle>
          <a:p>
            <a:pPr>
              <a:defRPr/>
            </a:pPr>
            <a:endParaRPr lang="nb-NO" dirty="0"/>
          </a:p>
        </p:txBody>
      </p:sp>
      <p:sp>
        <p:nvSpPr>
          <p:cNvPr id="9"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10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13734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29" userDrawn="1">
          <p15:clr>
            <a:srgbClr val="FBAE40"/>
          </p15:clr>
        </p15:guide>
        <p15:guide id="4" orient="horz" pos="3906" userDrawn="1">
          <p15:clr>
            <a:srgbClr val="FBAE40"/>
          </p15:clr>
        </p15:guide>
        <p15:guide id="5" orient="horz" pos="11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 innholdsdeler HVIT  ">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172200" y="1825625"/>
            <a:ext cx="5181600"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marL="685800" indent="-228600">
              <a:buFont typeface="Courier New" panose="02070309020205020404" pitchFamily="49" charset="0"/>
              <a:buChar cha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marL="685800" indent="-228600">
              <a:buFont typeface="Courier New" panose="02070309020205020404" pitchFamily="49" charset="0"/>
              <a:buChar cha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7" name="Plassholder for dato 3"/>
          <p:cNvSpPr>
            <a:spLocks noGrp="1"/>
          </p:cNvSpPr>
          <p:nvPr>
            <p:ph type="dt" sz="half" idx="17"/>
          </p:nvPr>
        </p:nvSpPr>
        <p:spPr>
          <a:xfrm>
            <a:off x="10208407" y="6314400"/>
            <a:ext cx="1002146" cy="216000"/>
          </a:xfrm>
          <a:prstGeom prst="rect">
            <a:avLst/>
          </a:prstGeom>
        </p:spPr>
        <p:txBody>
          <a:bodyPr lIns="72000" rIns="0"/>
          <a:lstStyle>
            <a:lvl1pPr algn="r">
              <a:defRPr sz="1000">
                <a:solidFill>
                  <a:schemeClr val="tx1"/>
                </a:solidFill>
              </a:defRPr>
            </a:lvl1pPr>
          </a:lstStyle>
          <a:p>
            <a:pPr>
              <a:defRPr/>
            </a:pPr>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1000">
                <a:solidFill>
                  <a:schemeClr val="tx1"/>
                </a:solidFill>
              </a:defRPr>
            </a:lvl1pPr>
          </a:lstStyle>
          <a:p>
            <a:pPr>
              <a:defRPr/>
            </a:pPr>
            <a:endParaRPr lang="nb-NO" dirty="0"/>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10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384362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e innholdsdeler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6" name="Plassholder for innhold 2"/>
          <p:cNvSpPr>
            <a:spLocks noGrp="1"/>
          </p:cNvSpPr>
          <p:nvPr>
            <p:ph sz="half" idx="1" hasCustomPrompt="1"/>
          </p:nvPr>
        </p:nvSpPr>
        <p:spPr>
          <a:xfrm>
            <a:off x="838200" y="1821516"/>
            <a:ext cx="3456000" cy="4110841"/>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4405324" y="1821516"/>
            <a:ext cx="3456000" cy="4110841"/>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7985256" y="1821516"/>
            <a:ext cx="3456000" cy="4110841"/>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83820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10" name="Plassholder for tekst 3"/>
          <p:cNvSpPr>
            <a:spLocks noGrp="1"/>
          </p:cNvSpPr>
          <p:nvPr>
            <p:ph type="body" sz="quarter" idx="16" hasCustomPrompt="1"/>
          </p:nvPr>
        </p:nvSpPr>
        <p:spPr>
          <a:xfrm>
            <a:off x="4405324"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11" name="Plassholder for tekst 3"/>
          <p:cNvSpPr>
            <a:spLocks noGrp="1"/>
          </p:cNvSpPr>
          <p:nvPr>
            <p:ph type="body" sz="quarter" idx="17" hasCustomPrompt="1"/>
          </p:nvPr>
        </p:nvSpPr>
        <p:spPr>
          <a:xfrm>
            <a:off x="799092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216698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e - heldekkende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7" name="Plassholder for dato 3">
            <a:extLst>
              <a:ext uri="{FF2B5EF4-FFF2-40B4-BE49-F238E27FC236}">
                <a16:creationId xmlns:a16="http://schemas.microsoft.com/office/drawing/2014/main" id="{7579E8D8-C56B-45CB-9D68-8944562BA084}"/>
              </a:ext>
            </a:extLst>
          </p:cNvPr>
          <p:cNvSpPr>
            <a:spLocks noGrp="1"/>
          </p:cNvSpPr>
          <p:nvPr>
            <p:ph type="dt" sz="half" idx="18"/>
          </p:nvPr>
        </p:nvSpPr>
        <p:spPr>
          <a:xfrm>
            <a:off x="10208407" y="6314400"/>
            <a:ext cx="1002146" cy="216000"/>
          </a:xfrm>
          <a:prstGeom prst="rect">
            <a:avLst/>
          </a:prstGeom>
        </p:spPr>
        <p:txBody>
          <a:bodyPr lIns="72000" rIns="0"/>
          <a:lstStyle>
            <a:lvl1pPr algn="r">
              <a:defRPr sz="1000">
                <a:solidFill>
                  <a:schemeClr val="tx1"/>
                </a:solidFill>
              </a:defRPr>
            </a:lvl1pPr>
          </a:lstStyle>
          <a:p>
            <a:pPr>
              <a:defRPr/>
            </a:pPr>
            <a:endParaRPr lang="nb-NO" dirty="0"/>
          </a:p>
        </p:txBody>
      </p:sp>
      <p:sp>
        <p:nvSpPr>
          <p:cNvPr id="8" name="Plassholder for bunntekst 4">
            <a:extLst>
              <a:ext uri="{FF2B5EF4-FFF2-40B4-BE49-F238E27FC236}">
                <a16:creationId xmlns:a16="http://schemas.microsoft.com/office/drawing/2014/main" id="{478C1C34-E00F-4D93-8C33-B5D6A33D6538}"/>
              </a:ext>
            </a:extLst>
          </p:cNvPr>
          <p:cNvSpPr>
            <a:spLocks noGrp="1"/>
          </p:cNvSpPr>
          <p:nvPr>
            <p:ph type="ftr" sz="quarter" idx="3"/>
          </p:nvPr>
        </p:nvSpPr>
        <p:spPr>
          <a:xfrm>
            <a:off x="4475820" y="6314400"/>
            <a:ext cx="5688632" cy="216000"/>
          </a:xfrm>
          <a:prstGeom prst="rect">
            <a:avLst/>
          </a:prstGeom>
        </p:spPr>
        <p:txBody>
          <a:bodyPr rIns="0"/>
          <a:lstStyle>
            <a:lvl1pPr algn="r">
              <a:defRPr sz="1000">
                <a:solidFill>
                  <a:schemeClr val="tx1"/>
                </a:solidFill>
              </a:defRPr>
            </a:lvl1pPr>
          </a:lstStyle>
          <a:p>
            <a:pPr>
              <a:defRPr/>
            </a:pPr>
            <a:endParaRPr lang="nb-NO" dirty="0"/>
          </a:p>
        </p:txBody>
      </p:sp>
      <p:sp>
        <p:nvSpPr>
          <p:cNvPr id="9" name="Plassholder for lysbildenummer 5">
            <a:extLst>
              <a:ext uri="{FF2B5EF4-FFF2-40B4-BE49-F238E27FC236}">
                <a16:creationId xmlns:a16="http://schemas.microsoft.com/office/drawing/2014/main" id="{F00BDDE1-75B9-4827-BF6F-F2CAAA65B08F}"/>
              </a:ext>
            </a:extLst>
          </p:cNvPr>
          <p:cNvSpPr>
            <a:spLocks noGrp="1"/>
          </p:cNvSpPr>
          <p:nvPr>
            <p:ph type="sldNum" sz="quarter" idx="4"/>
          </p:nvPr>
        </p:nvSpPr>
        <p:spPr>
          <a:xfrm>
            <a:off x="11244985" y="6314400"/>
            <a:ext cx="503643" cy="216000"/>
          </a:xfrm>
          <a:prstGeom prst="rect">
            <a:avLst/>
          </a:prstGeom>
        </p:spPr>
        <p:txBody>
          <a:bodyPr rIns="0"/>
          <a:lstStyle>
            <a:lvl1pPr algn="r">
              <a:defRPr sz="10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229745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ekstfelt over bilde SORT LOGO">
    <p:spTree>
      <p:nvGrpSpPr>
        <p:cNvPr id="1" name=""/>
        <p:cNvGrpSpPr/>
        <p:nvPr/>
      </p:nvGrpSpPr>
      <p:grpSpPr>
        <a:xfrm>
          <a:off x="0" y="0"/>
          <a:ext cx="0" cy="0"/>
          <a:chOff x="0" y="0"/>
          <a:chExt cx="0" cy="0"/>
        </a:xfrm>
      </p:grpSpPr>
      <p:sp>
        <p:nvSpPr>
          <p:cNvPr id="6" name="Plassholder for bilde 5" descr="&#10;"/>
          <p:cNvSpPr>
            <a:spLocks noGrp="1"/>
          </p:cNvSpPr>
          <p:nvPr>
            <p:ph type="pic" sz="quarter" idx="16" hasCustomPrompt="1"/>
          </p:nvPr>
        </p:nvSpPr>
        <p:spPr>
          <a:xfrm>
            <a:off x="0" y="0"/>
            <a:ext cx="12192000" cy="6858000"/>
          </a:xfrm>
          <a:solidFill>
            <a:schemeClr val="bg1">
              <a:lumMod val="85000"/>
            </a:schemeClr>
          </a:solidFill>
        </p:spPr>
        <p:txBody>
          <a:bodyPr lIns="0" tIns="468000" anchor="ctr" anchorCtr="0">
            <a:normAutofit/>
          </a:bodyPr>
          <a:lstStyle>
            <a:lvl1pPr marL="0" indent="0" algn="ctr">
              <a:buNone/>
              <a:defRPr sz="800" baseline="0">
                <a:solidFill>
                  <a:schemeClr val="tx1"/>
                </a:solidFill>
              </a:defRPr>
            </a:lvl1pPr>
          </a:lstStyle>
          <a:p>
            <a:r>
              <a:rPr lang="nb-NO" dirty="0"/>
              <a:t>Sett inn bilde</a:t>
            </a:r>
          </a:p>
        </p:txBody>
      </p:sp>
      <p:sp>
        <p:nvSpPr>
          <p:cNvPr id="4" name="Plassholder for tekst 15"/>
          <p:cNvSpPr>
            <a:spLocks noGrp="1"/>
          </p:cNvSpPr>
          <p:nvPr>
            <p:ph type="body" sz="quarter" idx="11" hasCustomPrompt="1"/>
          </p:nvPr>
        </p:nvSpPr>
        <p:spPr>
          <a:xfrm>
            <a:off x="0" y="419101"/>
            <a:ext cx="12192000" cy="929639"/>
          </a:xfrm>
          <a:solidFill>
            <a:schemeClr val="tx1">
              <a:alpha val="60000"/>
            </a:schemeClr>
          </a:solidFill>
        </p:spPr>
        <p:txBody>
          <a:bodyPr lIns="792000" anchor="ctr">
            <a:no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tx1">
                    <a:lumMod val="50000"/>
                    <a:lumOff val="50000"/>
                  </a:schemeClr>
                </a:solidFill>
              </a:defRPr>
            </a:lvl1pPr>
          </a:lstStyle>
          <a:p>
            <a:pPr lvl="0"/>
            <a:r>
              <a:rPr lang="nb-NO" dirty="0"/>
              <a:t>Foto: © Navn på fotograf og bildebyrå</a:t>
            </a:r>
          </a:p>
        </p:txBody>
      </p:sp>
      <p:sp>
        <p:nvSpPr>
          <p:cNvPr id="10" name="Plassholder for tekst 9"/>
          <p:cNvSpPr>
            <a:spLocks noGrp="1"/>
          </p:cNvSpPr>
          <p:nvPr>
            <p:ph type="body" sz="quarter" idx="17"/>
          </p:nvPr>
        </p:nvSpPr>
        <p:spPr>
          <a:xfrm>
            <a:off x="0" y="1348740"/>
            <a:ext cx="12192000" cy="886635"/>
          </a:xfrm>
          <a:solidFill>
            <a:schemeClr val="tx1">
              <a:alpha val="60000"/>
            </a:schemeClr>
          </a:solidFill>
        </p:spPr>
        <p:txBody>
          <a:bodyPr wrap="square" tIns="72000" bIns="72000">
            <a:spAutoFit/>
          </a:bodyPr>
          <a:lstStyle>
            <a:lvl1pPr marL="1008000">
              <a:defRPr>
                <a:solidFill>
                  <a:schemeClr val="bg1"/>
                </a:solidFill>
              </a:defRPr>
            </a:lvl1pPr>
            <a:lvl2pPr marL="1008000">
              <a:defRPr>
                <a:solidFill>
                  <a:schemeClr val="bg1"/>
                </a:solidFill>
              </a:defRPr>
            </a:lvl2pPr>
            <a:lvl3pPr marL="1008000">
              <a:defRPr>
                <a:solidFill>
                  <a:schemeClr val="bg1"/>
                </a:solidFill>
              </a:defRPr>
            </a:lvl3pPr>
            <a:lvl4pPr marL="1008000">
              <a:defRPr>
                <a:solidFill>
                  <a:schemeClr val="bg1"/>
                </a:solidFill>
              </a:defRPr>
            </a:lvl4pPr>
            <a:lvl5pPr marL="1008000">
              <a:defRPr>
                <a:solidFill>
                  <a:schemeClr val="bg1"/>
                </a:solidFill>
              </a:defRPr>
            </a:lvl5pPr>
          </a:lstStyle>
          <a:p>
            <a:pPr lvl="0"/>
            <a:r>
              <a:rPr lang="nb-NO"/>
              <a:t>Rediger tekststiler i malen</a:t>
            </a:r>
          </a:p>
          <a:p>
            <a:pPr lvl="1"/>
            <a:r>
              <a:rPr lang="nb-NO"/>
              <a:t>Andre nivå</a:t>
            </a:r>
          </a:p>
        </p:txBody>
      </p:sp>
      <p:sp>
        <p:nvSpPr>
          <p:cNvPr id="8" name="Plassholder for tekst 2"/>
          <p:cNvSpPr>
            <a:spLocks noGrp="1"/>
          </p:cNvSpPr>
          <p:nvPr>
            <p:ph type="body" sz="quarter" idx="18" hasCustomPrompt="1"/>
          </p:nvPr>
        </p:nvSpPr>
        <p:spPr>
          <a:xfrm>
            <a:off x="360000" y="6282000"/>
            <a:ext cx="1670400" cy="432000"/>
          </a:xfrm>
          <a:blipFill>
            <a:blip r:embed="rId2" cstate="print">
              <a:extLst>
                <a:ext uri="{28A0092B-C50C-407E-A947-70E740481C1C}">
                  <a14:useLocalDpi xmlns:a14="http://schemas.microsoft.com/office/drawing/2010/main" val="0"/>
                </a:ext>
              </a:extLst>
            </a:blip>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44275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500"/>
                                        <p:tgtEl>
                                          <p:spTgt spid="4">
                                            <p:bg/>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500"/>
                                        <p:tgtEl>
                                          <p:spTgt spid="4">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1500"/>
                                        <p:tgtEl>
                                          <p:spTgt spid="10">
                                            <p:bg/>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1500"/>
                                        <p:tgtEl>
                                          <p:spTgt spid="10">
                                            <p:txEl>
                                              <p:pRg st="0" end="0"/>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10" presetClass="entr" presetSubtype="0"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 lvl="1">
            <p:tnLst>
              <p:par>
                <p:cTn presetID="10" presetClass="entr" presetSubtype="0"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Lst>
      </p:bldP>
      <p:bldP spid="10" grpId="0" build="p" animBg="1">
        <p:tmplLst>
          <p:tmpl>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1">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2">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ekstfelt over bilde HVIT LOGO">
    <p:spTree>
      <p:nvGrpSpPr>
        <p:cNvPr id="1" name=""/>
        <p:cNvGrpSpPr/>
        <p:nvPr/>
      </p:nvGrpSpPr>
      <p:grpSpPr>
        <a:xfrm>
          <a:off x="0" y="0"/>
          <a:ext cx="0" cy="0"/>
          <a:chOff x="0" y="0"/>
          <a:chExt cx="0" cy="0"/>
        </a:xfrm>
      </p:grpSpPr>
      <p:sp>
        <p:nvSpPr>
          <p:cNvPr id="6" name="Plassholder for bilde 5" descr="&#10;"/>
          <p:cNvSpPr>
            <a:spLocks noGrp="1"/>
          </p:cNvSpPr>
          <p:nvPr>
            <p:ph type="pic" sz="quarter" idx="16" hasCustomPrompt="1"/>
          </p:nvPr>
        </p:nvSpPr>
        <p:spPr>
          <a:xfrm>
            <a:off x="0" y="0"/>
            <a:ext cx="12192000" cy="6858000"/>
          </a:xfrm>
          <a:solidFill>
            <a:schemeClr val="bg1">
              <a:lumMod val="85000"/>
            </a:schemeClr>
          </a:solidFill>
        </p:spPr>
        <p:txBody>
          <a:bodyPr lIns="0" tIns="468000" anchor="ctr" anchorCtr="0">
            <a:normAutofit/>
          </a:bodyPr>
          <a:lstStyle>
            <a:lvl1pPr marL="0" indent="0" algn="ctr">
              <a:buNone/>
              <a:defRPr sz="800" baseline="0">
                <a:solidFill>
                  <a:schemeClr val="tx1"/>
                </a:solidFill>
              </a:defRPr>
            </a:lvl1pPr>
          </a:lstStyle>
          <a:p>
            <a:r>
              <a:rPr lang="nb-NO" dirty="0"/>
              <a:t>Sett inn bilde</a:t>
            </a:r>
          </a:p>
        </p:txBody>
      </p:sp>
      <p:sp>
        <p:nvSpPr>
          <p:cNvPr id="4" name="Plassholder for tekst 15"/>
          <p:cNvSpPr>
            <a:spLocks noGrp="1"/>
          </p:cNvSpPr>
          <p:nvPr>
            <p:ph type="body" sz="quarter" idx="11" hasCustomPrompt="1"/>
          </p:nvPr>
        </p:nvSpPr>
        <p:spPr>
          <a:xfrm>
            <a:off x="0" y="419101"/>
            <a:ext cx="12192000" cy="929639"/>
          </a:xfrm>
          <a:solidFill>
            <a:schemeClr val="tx1">
              <a:alpha val="60000"/>
            </a:schemeClr>
          </a:solidFill>
        </p:spPr>
        <p:txBody>
          <a:bodyPr lIns="792000" anchor="ctr">
            <a:no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tx1">
                    <a:lumMod val="50000"/>
                    <a:lumOff val="50000"/>
                  </a:schemeClr>
                </a:solidFill>
              </a:defRPr>
            </a:lvl1pPr>
          </a:lstStyle>
          <a:p>
            <a:pPr lvl="0"/>
            <a:r>
              <a:rPr lang="nb-NO" dirty="0"/>
              <a:t>Foto: © Navn på fotograf og bildebyrå</a:t>
            </a:r>
          </a:p>
        </p:txBody>
      </p:sp>
      <p:sp>
        <p:nvSpPr>
          <p:cNvPr id="10" name="Plassholder for tekst 9"/>
          <p:cNvSpPr>
            <a:spLocks noGrp="1"/>
          </p:cNvSpPr>
          <p:nvPr>
            <p:ph type="body" sz="quarter" idx="17"/>
          </p:nvPr>
        </p:nvSpPr>
        <p:spPr>
          <a:xfrm>
            <a:off x="0" y="1348740"/>
            <a:ext cx="12192000" cy="886635"/>
          </a:xfrm>
          <a:solidFill>
            <a:schemeClr val="tx1">
              <a:alpha val="60000"/>
            </a:schemeClr>
          </a:solidFill>
        </p:spPr>
        <p:txBody>
          <a:bodyPr wrap="square" tIns="72000" bIns="72000">
            <a:spAutoFit/>
          </a:bodyPr>
          <a:lstStyle>
            <a:lvl1pPr marL="1008000">
              <a:defRPr>
                <a:solidFill>
                  <a:schemeClr val="bg1"/>
                </a:solidFill>
              </a:defRPr>
            </a:lvl1pPr>
            <a:lvl2pPr marL="1008000">
              <a:defRPr>
                <a:solidFill>
                  <a:schemeClr val="bg1"/>
                </a:solidFill>
              </a:defRPr>
            </a:lvl2pPr>
            <a:lvl3pPr marL="1008000">
              <a:defRPr>
                <a:solidFill>
                  <a:schemeClr val="bg1"/>
                </a:solidFill>
              </a:defRPr>
            </a:lvl3pPr>
            <a:lvl4pPr marL="1008000">
              <a:defRPr>
                <a:solidFill>
                  <a:schemeClr val="bg1"/>
                </a:solidFill>
              </a:defRPr>
            </a:lvl4pPr>
            <a:lvl5pPr marL="1008000">
              <a:defRPr>
                <a:solidFill>
                  <a:schemeClr val="bg1"/>
                </a:solidFill>
              </a:defRPr>
            </a:lvl5pPr>
          </a:lstStyle>
          <a:p>
            <a:pPr lvl="0"/>
            <a:r>
              <a:rPr lang="nb-NO"/>
              <a:t>Rediger tekststiler i malen</a:t>
            </a:r>
          </a:p>
          <a:p>
            <a:pPr lvl="1"/>
            <a:r>
              <a:rPr lang="nb-NO"/>
              <a:t>Andre nivå</a:t>
            </a:r>
          </a:p>
        </p:txBody>
      </p:sp>
      <p:sp>
        <p:nvSpPr>
          <p:cNvPr id="9" name="Plassholder for tekst 2"/>
          <p:cNvSpPr>
            <a:spLocks noGrp="1"/>
          </p:cNvSpPr>
          <p:nvPr>
            <p:ph type="body" sz="quarter" idx="18" hasCustomPrompt="1"/>
          </p:nvPr>
        </p:nvSpPr>
        <p:spPr>
          <a:xfrm>
            <a:off x="360000" y="6282000"/>
            <a:ext cx="16704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88187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500"/>
                                        <p:tgtEl>
                                          <p:spTgt spid="4">
                                            <p:bg/>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500"/>
                                        <p:tgtEl>
                                          <p:spTgt spid="4">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1500"/>
                                        <p:tgtEl>
                                          <p:spTgt spid="10">
                                            <p:bg/>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1500"/>
                                        <p:tgtEl>
                                          <p:spTgt spid="10">
                                            <p:txEl>
                                              <p:pRg st="0" end="0"/>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10" presetClass="entr" presetSubtype="0"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 lvl="1">
            <p:tnLst>
              <p:par>
                <p:cTn presetID="10" presetClass="entr" presetSubtype="0"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Lst>
      </p:bldP>
      <p:bldP spid="10" grpId="0" build="p" animBg="1">
        <p:tmplLst>
          <p:tmpl>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1">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2">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9000000" cy="1325563"/>
          </a:xfrm>
          <a:prstGeom prst="rect">
            <a:avLst/>
          </a:prstGeom>
        </p:spPr>
        <p:txBody>
          <a:bodyPr vert="horz" lIns="91440" tIns="45720" rIns="91440" bIns="45720" rtlCol="0" anchor="ctr">
            <a:normAutofit/>
          </a:bodyPr>
          <a:lstStyle/>
          <a:p>
            <a:r>
              <a:rPr lang="nb-NO" dirty="0"/>
              <a:t>Klikk for å skrive tittel</a:t>
            </a:r>
          </a:p>
        </p:txBody>
      </p:sp>
      <p:sp>
        <p:nvSpPr>
          <p:cNvPr id="3" name="Plassholder for tekst 2"/>
          <p:cNvSpPr>
            <a:spLocks noGrp="1"/>
          </p:cNvSpPr>
          <p:nvPr>
            <p:ph type="body" idx="1"/>
          </p:nvPr>
        </p:nvSpPr>
        <p:spPr>
          <a:xfrm>
            <a:off x="838200" y="1825625"/>
            <a:ext cx="90000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Bilde 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60000" y="6282000"/>
            <a:ext cx="1671865" cy="432000"/>
          </a:xfrm>
          <a:prstGeom prst="rect">
            <a:avLst/>
          </a:prstGeom>
          <a:noFill/>
        </p:spPr>
      </p:pic>
    </p:spTree>
    <p:extLst>
      <p:ext uri="{BB962C8B-B14F-4D97-AF65-F5344CB8AC3E}">
        <p14:creationId xmlns:p14="http://schemas.microsoft.com/office/powerpoint/2010/main" val="3501971610"/>
      </p:ext>
    </p:extLst>
  </p:cSld>
  <p:clrMap bg1="lt1" tx1="dk1" bg2="lt2" tx2="dk2" accent1="accent1" accent2="accent2" accent3="accent3" accent4="accent4" accent5="accent5" accent6="accent6" hlink="hlink" folHlink="folHlink"/>
  <p:sldLayoutIdLst>
    <p:sldLayoutId id="2147483696" r:id="rId1"/>
    <p:sldLayoutId id="2147483699" r:id="rId2"/>
    <p:sldLayoutId id="2147483668" r:id="rId3"/>
    <p:sldLayoutId id="2147483650" r:id="rId4"/>
    <p:sldLayoutId id="2147483652" r:id="rId5"/>
    <p:sldLayoutId id="2147483662" r:id="rId6"/>
    <p:sldLayoutId id="2147483673" r:id="rId7"/>
    <p:sldLayoutId id="2147483705" r:id="rId8"/>
    <p:sldLayoutId id="2147483706" r:id="rId9"/>
    <p:sldLayoutId id="2147483671" r:id="rId10"/>
    <p:sldLayoutId id="2147483669" r:id="rId11"/>
    <p:sldLayoutId id="2147483666" r:id="rId12"/>
    <p:sldLayoutId id="2147483693" r:id="rId13"/>
    <p:sldLayoutId id="2147483659" r:id="rId14"/>
    <p:sldLayoutId id="2147483691" r:id="rId15"/>
    <p:sldLayoutId id="2147483688" r:id="rId16"/>
    <p:sldLayoutId id="2147483689" r:id="rId17"/>
    <p:sldLayoutId id="2147483677" r:id="rId18"/>
    <p:sldLayoutId id="2147483678" r:id="rId19"/>
    <p:sldLayoutId id="2147483679" r:id="rId20"/>
    <p:sldLayoutId id="2147483690" r:id="rId21"/>
    <p:sldLayoutId id="2147483707" r:id="rId22"/>
    <p:sldLayoutId id="2147483709" r:id="rId23"/>
    <p:sldLayoutId id="2147483683" r:id="rId24"/>
    <p:sldLayoutId id="2147483684" r:id="rId25"/>
    <p:sldLayoutId id="2147483685" r:id="rId26"/>
    <p:sldLayoutId id="2147483687" r:id="rId27"/>
    <p:sldLayoutId id="2147483694" r:id="rId28"/>
    <p:sldLayoutId id="2147483692" r:id="rId29"/>
    <p:sldLayoutId id="2147483657" r:id="rId30"/>
    <p:sldLayoutId id="2147483713" r:id="rId31"/>
    <p:sldLayoutId id="2147483714"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1D5992E-5B83-4ACD-A3A8-DDEB985D07D8}"/>
              </a:ext>
            </a:extLst>
          </p:cNvPr>
          <p:cNvPicPr>
            <a:picLocks noChangeAspect="1"/>
          </p:cNvPicPr>
          <p:nvPr/>
        </p:nvPicPr>
        <p:blipFill>
          <a:blip r:embed="rId2"/>
          <a:stretch>
            <a:fillRect/>
          </a:stretch>
        </p:blipFill>
        <p:spPr>
          <a:xfrm>
            <a:off x="458075" y="436831"/>
            <a:ext cx="8135485" cy="4334480"/>
          </a:xfrm>
          <a:prstGeom prst="rect">
            <a:avLst/>
          </a:prstGeom>
        </p:spPr>
      </p:pic>
      <p:sp>
        <p:nvSpPr>
          <p:cNvPr id="8" name="TekstSylinder 7">
            <a:extLst>
              <a:ext uri="{FF2B5EF4-FFF2-40B4-BE49-F238E27FC236}">
                <a16:creationId xmlns:a16="http://schemas.microsoft.com/office/drawing/2014/main" id="{A3DA08BC-0919-498E-9EC2-FBD70593C14C}"/>
              </a:ext>
            </a:extLst>
          </p:cNvPr>
          <p:cNvSpPr txBox="1"/>
          <p:nvPr/>
        </p:nvSpPr>
        <p:spPr>
          <a:xfrm>
            <a:off x="3886200" y="5406389"/>
            <a:ext cx="6337342" cy="830997"/>
          </a:xfrm>
          <a:prstGeom prst="rect">
            <a:avLst/>
          </a:prstGeom>
          <a:noFill/>
        </p:spPr>
        <p:txBody>
          <a:bodyPr wrap="square" rtlCol="0">
            <a:spAutoFit/>
          </a:bodyPr>
          <a:lstStyle/>
          <a:p>
            <a:r>
              <a:rPr lang="nb-NO" sz="2400" dirty="0"/>
              <a:t>Roar Bergan, sekretariatsleder</a:t>
            </a:r>
            <a:br>
              <a:rPr lang="nb-NO" sz="2400" dirty="0"/>
            </a:br>
            <a:r>
              <a:rPr lang="nb-NO" sz="2400" dirty="0"/>
              <a:t>EISS 2. september 2022</a:t>
            </a:r>
          </a:p>
        </p:txBody>
      </p:sp>
    </p:spTree>
    <p:extLst>
      <p:ext uri="{BB962C8B-B14F-4D97-AF65-F5344CB8AC3E}">
        <p14:creationId xmlns:p14="http://schemas.microsoft.com/office/powerpoint/2010/main" val="393422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7D0F02-07D4-4D8F-B04F-E0E9F87966A6}"/>
              </a:ext>
            </a:extLst>
          </p:cNvPr>
          <p:cNvSpPr>
            <a:spLocks noGrp="1"/>
          </p:cNvSpPr>
          <p:nvPr>
            <p:ph type="title"/>
          </p:nvPr>
        </p:nvSpPr>
        <p:spPr>
          <a:xfrm>
            <a:off x="838199" y="365125"/>
            <a:ext cx="9966649" cy="1325563"/>
          </a:xfrm>
        </p:spPr>
        <p:txBody>
          <a:bodyPr/>
          <a:lstStyle/>
          <a:p>
            <a:r>
              <a:rPr lang="nb-NO" dirty="0"/>
              <a:t>Aldringen av befolkningen sett fra 2002 og 2020</a:t>
            </a:r>
          </a:p>
        </p:txBody>
      </p:sp>
      <p:sp>
        <p:nvSpPr>
          <p:cNvPr id="4" name="Plassholder for lysbildenummer 3">
            <a:extLst>
              <a:ext uri="{FF2B5EF4-FFF2-40B4-BE49-F238E27FC236}">
                <a16:creationId xmlns:a16="http://schemas.microsoft.com/office/drawing/2014/main" id="{2751B38F-43A0-4E45-9C86-AC7F85EC9D2A}"/>
              </a:ext>
            </a:extLst>
          </p:cNvPr>
          <p:cNvSpPr>
            <a:spLocks noGrp="1"/>
          </p:cNvSpPr>
          <p:nvPr>
            <p:ph type="sldNum" sz="quarter" idx="4"/>
          </p:nvPr>
        </p:nvSpPr>
        <p:spPr/>
        <p:txBody>
          <a:bodyPr/>
          <a:lstStyle/>
          <a:p>
            <a:pPr>
              <a:defRPr/>
            </a:pPr>
            <a:fld id="{915A8C69-1E23-4468-AC94-010B558DD334}" type="slidenum">
              <a:rPr lang="nb-NO" smtClean="0"/>
              <a:pPr>
                <a:defRPr/>
              </a:pPr>
              <a:t>10</a:t>
            </a:fld>
            <a:endParaRPr lang="nb-NO" dirty="0"/>
          </a:p>
        </p:txBody>
      </p:sp>
      <p:pic>
        <p:nvPicPr>
          <p:cNvPr id="5" name="Bilde 4">
            <a:extLst>
              <a:ext uri="{FF2B5EF4-FFF2-40B4-BE49-F238E27FC236}">
                <a16:creationId xmlns:a16="http://schemas.microsoft.com/office/drawing/2014/main" id="{F665B50E-D1EB-470D-9C74-8E73B9ED1FAB}"/>
              </a:ext>
            </a:extLst>
          </p:cNvPr>
          <p:cNvPicPr>
            <a:picLocks noChangeAspect="1"/>
          </p:cNvPicPr>
          <p:nvPr/>
        </p:nvPicPr>
        <p:blipFill>
          <a:blip r:embed="rId2"/>
          <a:stretch>
            <a:fillRect/>
          </a:stretch>
        </p:blipFill>
        <p:spPr>
          <a:xfrm>
            <a:off x="2662277" y="2095960"/>
            <a:ext cx="6839431" cy="4104815"/>
          </a:xfrm>
          <a:prstGeom prst="rect">
            <a:avLst/>
          </a:prstGeom>
        </p:spPr>
      </p:pic>
      <p:sp>
        <p:nvSpPr>
          <p:cNvPr id="7" name="TekstSylinder 6">
            <a:extLst>
              <a:ext uri="{FF2B5EF4-FFF2-40B4-BE49-F238E27FC236}">
                <a16:creationId xmlns:a16="http://schemas.microsoft.com/office/drawing/2014/main" id="{FCB1A7A8-AFCE-4B82-87B6-CF5988C3AC27}"/>
              </a:ext>
            </a:extLst>
          </p:cNvPr>
          <p:cNvSpPr txBox="1"/>
          <p:nvPr/>
        </p:nvSpPr>
        <p:spPr>
          <a:xfrm>
            <a:off x="2566095" y="1708658"/>
            <a:ext cx="7603363" cy="369332"/>
          </a:xfrm>
          <a:prstGeom prst="rect">
            <a:avLst/>
          </a:prstGeom>
          <a:noFill/>
        </p:spPr>
        <p:txBody>
          <a:bodyPr wrap="none" rtlCol="0">
            <a:spAutoFit/>
          </a:bodyPr>
          <a:lstStyle/>
          <a:p>
            <a:r>
              <a:rPr lang="nb-NO" i="1" dirty="0"/>
              <a:t>Forholdet mellom antall eldre (67+) og antall i alderen 20–66 år. Prosent</a:t>
            </a:r>
          </a:p>
        </p:txBody>
      </p:sp>
      <p:sp>
        <p:nvSpPr>
          <p:cNvPr id="8" name="TekstSylinder 7">
            <a:extLst>
              <a:ext uri="{FF2B5EF4-FFF2-40B4-BE49-F238E27FC236}">
                <a16:creationId xmlns:a16="http://schemas.microsoft.com/office/drawing/2014/main" id="{966587F0-F9C8-44AE-848C-3CFE15DACC96}"/>
              </a:ext>
            </a:extLst>
          </p:cNvPr>
          <p:cNvSpPr txBox="1"/>
          <p:nvPr/>
        </p:nvSpPr>
        <p:spPr>
          <a:xfrm>
            <a:off x="2606576" y="6320005"/>
            <a:ext cx="5628464" cy="307777"/>
          </a:xfrm>
          <a:prstGeom prst="rect">
            <a:avLst/>
          </a:prstGeom>
          <a:noFill/>
        </p:spPr>
        <p:txBody>
          <a:bodyPr wrap="none" rtlCol="0">
            <a:spAutoFit/>
          </a:bodyPr>
          <a:lstStyle/>
          <a:p>
            <a:r>
              <a:rPr lang="nb-NO" sz="1400" i="1" dirty="0"/>
              <a:t>Kilde: Statistisk sentralbyrå. Befolkningsframskrivinger 2002 og 2020</a:t>
            </a:r>
          </a:p>
        </p:txBody>
      </p:sp>
    </p:spTree>
    <p:extLst>
      <p:ext uri="{BB962C8B-B14F-4D97-AF65-F5344CB8AC3E}">
        <p14:creationId xmlns:p14="http://schemas.microsoft.com/office/powerpoint/2010/main" val="72274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508717-5C4B-409E-BDD3-D29DED6D51B0}"/>
              </a:ext>
            </a:extLst>
          </p:cNvPr>
          <p:cNvSpPr>
            <a:spLocks noGrp="1"/>
          </p:cNvSpPr>
          <p:nvPr>
            <p:ph type="title"/>
          </p:nvPr>
        </p:nvSpPr>
        <p:spPr>
          <a:xfrm>
            <a:off x="838199" y="365125"/>
            <a:ext cx="10982326" cy="1325563"/>
          </a:xfrm>
        </p:spPr>
        <p:txBody>
          <a:bodyPr/>
          <a:lstStyle/>
          <a:p>
            <a:r>
              <a:rPr lang="nb-NO" dirty="0"/>
              <a:t>Befolkningen etter alder 1846–2100. Tusen personer</a:t>
            </a:r>
          </a:p>
        </p:txBody>
      </p:sp>
      <p:graphicFrame>
        <p:nvGraphicFramePr>
          <p:cNvPr id="7" name="Plassholder for innhold 6">
            <a:extLst>
              <a:ext uri="{FF2B5EF4-FFF2-40B4-BE49-F238E27FC236}">
                <a16:creationId xmlns:a16="http://schemas.microsoft.com/office/drawing/2014/main" id="{05BB9B58-3E29-4AFF-96A6-F26F1120ED91}"/>
              </a:ext>
            </a:extLst>
          </p:cNvPr>
          <p:cNvGraphicFramePr>
            <a:graphicFrameLocks noGrp="1"/>
          </p:cNvGraphicFramePr>
          <p:nvPr>
            <p:ph idx="1"/>
            <p:extLst>
              <p:ext uri="{D42A27DB-BD31-4B8C-83A1-F6EECF244321}">
                <p14:modId xmlns:p14="http://schemas.microsoft.com/office/powerpoint/2010/main" val="2760152459"/>
              </p:ext>
            </p:extLst>
          </p:nvPr>
        </p:nvGraphicFramePr>
        <p:xfrm>
          <a:off x="838201" y="1825625"/>
          <a:ext cx="8999988" cy="4351555"/>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lysbildenummer 3">
            <a:extLst>
              <a:ext uri="{FF2B5EF4-FFF2-40B4-BE49-F238E27FC236}">
                <a16:creationId xmlns:a16="http://schemas.microsoft.com/office/drawing/2014/main" id="{6CAFE89A-913E-4231-AD29-7F9064B7AA50}"/>
              </a:ext>
            </a:extLst>
          </p:cNvPr>
          <p:cNvSpPr>
            <a:spLocks noGrp="1"/>
          </p:cNvSpPr>
          <p:nvPr>
            <p:ph type="sldNum" sz="quarter" idx="4"/>
          </p:nvPr>
        </p:nvSpPr>
        <p:spPr/>
        <p:txBody>
          <a:bodyPr/>
          <a:lstStyle/>
          <a:p>
            <a:pPr>
              <a:defRPr/>
            </a:pPr>
            <a:fld id="{915A8C69-1E23-4468-AC94-010B558DD334}" type="slidenum">
              <a:rPr lang="nb-NO" smtClean="0"/>
              <a:pPr>
                <a:defRPr/>
              </a:pPr>
              <a:t>11</a:t>
            </a:fld>
            <a:endParaRPr lang="nb-NO" dirty="0"/>
          </a:p>
        </p:txBody>
      </p:sp>
      <p:cxnSp>
        <p:nvCxnSpPr>
          <p:cNvPr id="14" name="Rett linje 13">
            <a:extLst>
              <a:ext uri="{FF2B5EF4-FFF2-40B4-BE49-F238E27FC236}">
                <a16:creationId xmlns:a16="http://schemas.microsoft.com/office/drawing/2014/main" id="{F40F5BBA-C214-49F8-89C9-B6A2BC017946}"/>
              </a:ext>
            </a:extLst>
          </p:cNvPr>
          <p:cNvCxnSpPr>
            <a:cxnSpLocks/>
          </p:cNvCxnSpPr>
          <p:nvPr/>
        </p:nvCxnSpPr>
        <p:spPr>
          <a:xfrm flipV="1">
            <a:off x="6459794" y="1995951"/>
            <a:ext cx="0" cy="3844411"/>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kstSylinder 14">
            <a:extLst>
              <a:ext uri="{FF2B5EF4-FFF2-40B4-BE49-F238E27FC236}">
                <a16:creationId xmlns:a16="http://schemas.microsoft.com/office/drawing/2014/main" id="{C2FF583E-3809-4ADD-97FF-7B91173A9783}"/>
              </a:ext>
            </a:extLst>
          </p:cNvPr>
          <p:cNvSpPr txBox="1"/>
          <p:nvPr/>
        </p:nvSpPr>
        <p:spPr>
          <a:xfrm>
            <a:off x="1041216" y="6200775"/>
            <a:ext cx="4802918" cy="307777"/>
          </a:xfrm>
          <a:prstGeom prst="rect">
            <a:avLst/>
          </a:prstGeom>
          <a:noFill/>
        </p:spPr>
        <p:txBody>
          <a:bodyPr wrap="none" rtlCol="0">
            <a:spAutoFit/>
          </a:bodyPr>
          <a:lstStyle/>
          <a:p>
            <a:r>
              <a:rPr lang="nb-NO" sz="1400" i="1" dirty="0"/>
              <a:t>Kilder: Statistisk sentralbyrå og Perspektivmeldingen 2021</a:t>
            </a:r>
          </a:p>
        </p:txBody>
      </p:sp>
    </p:spTree>
    <p:extLst>
      <p:ext uri="{BB962C8B-B14F-4D97-AF65-F5344CB8AC3E}">
        <p14:creationId xmlns:p14="http://schemas.microsoft.com/office/powerpoint/2010/main" val="47006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FF3E69-2598-4E25-9A88-2772A98B18F4}"/>
              </a:ext>
            </a:extLst>
          </p:cNvPr>
          <p:cNvSpPr>
            <a:spLocks noGrp="1"/>
          </p:cNvSpPr>
          <p:nvPr>
            <p:ph type="title"/>
          </p:nvPr>
        </p:nvSpPr>
        <p:spPr/>
        <p:txBody>
          <a:bodyPr/>
          <a:lstStyle/>
          <a:p>
            <a:r>
              <a:rPr lang="nb-NO" dirty="0"/>
              <a:t>Langsiktige mål – utvalgets konklusjoner</a:t>
            </a:r>
          </a:p>
        </p:txBody>
      </p:sp>
      <p:sp>
        <p:nvSpPr>
          <p:cNvPr id="3" name="Plassholder for innhold 2">
            <a:extLst>
              <a:ext uri="{FF2B5EF4-FFF2-40B4-BE49-F238E27FC236}">
                <a16:creationId xmlns:a16="http://schemas.microsoft.com/office/drawing/2014/main" id="{CA5EB6DA-111E-4844-B29F-0F1A5CB28049}"/>
              </a:ext>
            </a:extLst>
          </p:cNvPr>
          <p:cNvSpPr>
            <a:spLocks noGrp="1"/>
          </p:cNvSpPr>
          <p:nvPr>
            <p:ph idx="1"/>
          </p:nvPr>
        </p:nvSpPr>
        <p:spPr>
          <a:xfrm>
            <a:off x="838200" y="1825625"/>
            <a:ext cx="9639300" cy="4351338"/>
          </a:xfrm>
        </p:spPr>
        <p:txBody>
          <a:bodyPr/>
          <a:lstStyle/>
          <a:p>
            <a:pPr>
              <a:spcBef>
                <a:spcPts val="1800"/>
              </a:spcBef>
            </a:pPr>
            <a:r>
              <a:rPr lang="nb-NO" dirty="0"/>
              <a:t>Det var behov for en pensjonsreform; </a:t>
            </a:r>
            <a:br>
              <a:rPr lang="nb-NO" dirty="0"/>
            </a:br>
            <a:r>
              <a:rPr lang="nb-NO" dirty="0"/>
              <a:t>utfordringene ser ikke mindre ut nå enn tidligere</a:t>
            </a:r>
          </a:p>
          <a:p>
            <a:pPr>
              <a:spcBef>
                <a:spcPts val="1800"/>
              </a:spcBef>
            </a:pPr>
            <a:r>
              <a:rPr lang="nb-NO" dirty="0"/>
              <a:t>Pensjonsreformen letter presset på statens finanser på lang sikt, men løser ikke utfordringene alene</a:t>
            </a:r>
          </a:p>
          <a:p>
            <a:pPr>
              <a:spcBef>
                <a:spcPts val="1800"/>
              </a:spcBef>
            </a:pPr>
            <a:r>
              <a:rPr lang="nb-NO" dirty="0"/>
              <a:t>For å sikre den sosiale bærekraften er det</a:t>
            </a:r>
            <a:br>
              <a:rPr lang="nb-NO" dirty="0"/>
            </a:br>
            <a:r>
              <a:rPr lang="nb-NO" dirty="0"/>
              <a:t>nødvendig å justere reformen på noen punkter</a:t>
            </a:r>
          </a:p>
          <a:p>
            <a:pPr>
              <a:spcBef>
                <a:spcPts val="1800"/>
              </a:spcBef>
            </a:pPr>
            <a:r>
              <a:rPr lang="nb-NO" dirty="0"/>
              <a:t>Må sikre at pensjonssystemet har bred politisk oppslutning over tid</a:t>
            </a:r>
          </a:p>
          <a:p>
            <a:pPr>
              <a:spcBef>
                <a:spcPts val="1800"/>
              </a:spcBef>
            </a:pPr>
            <a:r>
              <a:rPr lang="nb-NO" dirty="0"/>
              <a:t>Systemet bør evalueres hvert 10. år, og større endringer bør gjøres på bakgrunn av slike evalueringer</a:t>
            </a:r>
          </a:p>
          <a:p>
            <a:pPr>
              <a:spcBef>
                <a:spcPts val="1800"/>
              </a:spcBef>
            </a:pPr>
            <a:endParaRPr lang="nb-NO" dirty="0"/>
          </a:p>
        </p:txBody>
      </p:sp>
      <p:sp>
        <p:nvSpPr>
          <p:cNvPr id="4" name="Plassholder for lysbildenummer 3">
            <a:extLst>
              <a:ext uri="{FF2B5EF4-FFF2-40B4-BE49-F238E27FC236}">
                <a16:creationId xmlns:a16="http://schemas.microsoft.com/office/drawing/2014/main" id="{AEBACD05-F35C-4B2D-AFA1-EB92D950555F}"/>
              </a:ext>
            </a:extLst>
          </p:cNvPr>
          <p:cNvSpPr>
            <a:spLocks noGrp="1"/>
          </p:cNvSpPr>
          <p:nvPr>
            <p:ph type="sldNum" sz="quarter" idx="4"/>
          </p:nvPr>
        </p:nvSpPr>
        <p:spPr/>
        <p:txBody>
          <a:bodyPr/>
          <a:lstStyle/>
          <a:p>
            <a:pPr>
              <a:defRPr/>
            </a:pPr>
            <a:fld id="{915A8C69-1E23-4468-AC94-010B558DD334}" type="slidenum">
              <a:rPr lang="nb-NO" smtClean="0"/>
              <a:pPr>
                <a:defRPr/>
              </a:pPr>
              <a:t>12</a:t>
            </a:fld>
            <a:endParaRPr lang="nb-NO" dirty="0"/>
          </a:p>
        </p:txBody>
      </p:sp>
    </p:spTree>
    <p:extLst>
      <p:ext uri="{BB962C8B-B14F-4D97-AF65-F5344CB8AC3E}">
        <p14:creationId xmlns:p14="http://schemas.microsoft.com/office/powerpoint/2010/main" val="83487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5D9658F-D54E-4178-9B68-F2E8E50D93E7}"/>
              </a:ext>
            </a:extLst>
          </p:cNvPr>
          <p:cNvSpPr>
            <a:spLocks noGrp="1"/>
          </p:cNvSpPr>
          <p:nvPr>
            <p:ph type="pic" sz="quarter" idx="16"/>
          </p:nvPr>
        </p:nvSpPr>
        <p:spPr/>
      </p:sp>
      <p:sp>
        <p:nvSpPr>
          <p:cNvPr id="3" name="Plassholder for tekst 2">
            <a:extLst>
              <a:ext uri="{FF2B5EF4-FFF2-40B4-BE49-F238E27FC236}">
                <a16:creationId xmlns:a16="http://schemas.microsoft.com/office/drawing/2014/main" id="{C58348EC-A5F8-4B64-91B0-CDE52AD5E922}"/>
              </a:ext>
            </a:extLst>
          </p:cNvPr>
          <p:cNvSpPr>
            <a:spLocks noGrp="1"/>
          </p:cNvSpPr>
          <p:nvPr>
            <p:ph type="body" sz="quarter" idx="11"/>
          </p:nvPr>
        </p:nvSpPr>
        <p:spPr/>
        <p:txBody>
          <a:bodyPr/>
          <a:lstStyle/>
          <a:p>
            <a:r>
              <a:rPr lang="nb-NO" dirty="0"/>
              <a:t>Behovet for å justere reformen</a:t>
            </a:r>
          </a:p>
        </p:txBody>
      </p:sp>
    </p:spTree>
    <p:extLst>
      <p:ext uri="{BB962C8B-B14F-4D97-AF65-F5344CB8AC3E}">
        <p14:creationId xmlns:p14="http://schemas.microsoft.com/office/powerpoint/2010/main" val="230709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6AD04F-C106-4139-9982-D28529DD48E0}"/>
              </a:ext>
            </a:extLst>
          </p:cNvPr>
          <p:cNvSpPr>
            <a:spLocks noGrp="1"/>
          </p:cNvSpPr>
          <p:nvPr>
            <p:ph type="title"/>
          </p:nvPr>
        </p:nvSpPr>
        <p:spPr/>
        <p:txBody>
          <a:bodyPr/>
          <a:lstStyle/>
          <a:p>
            <a:r>
              <a:rPr lang="nb-NO" dirty="0"/>
              <a:t>Styrke den sosiale bærekraften</a:t>
            </a:r>
          </a:p>
        </p:txBody>
      </p:sp>
      <p:sp>
        <p:nvSpPr>
          <p:cNvPr id="3" name="Plassholder for innhold 2">
            <a:extLst>
              <a:ext uri="{FF2B5EF4-FFF2-40B4-BE49-F238E27FC236}">
                <a16:creationId xmlns:a16="http://schemas.microsoft.com/office/drawing/2014/main" id="{DE0AB49D-0E40-4069-A950-738A6B3C87E7}"/>
              </a:ext>
            </a:extLst>
          </p:cNvPr>
          <p:cNvSpPr>
            <a:spLocks noGrp="1"/>
          </p:cNvSpPr>
          <p:nvPr>
            <p:ph idx="1"/>
          </p:nvPr>
        </p:nvSpPr>
        <p:spPr/>
        <p:txBody>
          <a:bodyPr/>
          <a:lstStyle/>
          <a:p>
            <a:r>
              <a:rPr lang="nb-NO" dirty="0"/>
              <a:t>Utvalget foreslår </a:t>
            </a:r>
            <a:r>
              <a:rPr lang="nb-NO" i="1" dirty="0"/>
              <a:t>ikke</a:t>
            </a:r>
            <a:r>
              <a:rPr lang="nb-NO" dirty="0"/>
              <a:t> endringer i hovedgrepene i pensjonsreformen som reglene for levealdersjustering og fleksibel pensjonering</a:t>
            </a:r>
          </a:p>
          <a:p>
            <a:pPr>
              <a:spcBef>
                <a:spcPts val="2400"/>
              </a:spcBef>
            </a:pPr>
            <a:r>
              <a:rPr lang="nb-NO" dirty="0"/>
              <a:t>Utvalget foreslår endringer på tre områder for å styrke den sosiale bærekraften:</a:t>
            </a:r>
          </a:p>
          <a:p>
            <a:pPr marL="804863" indent="-457200">
              <a:spcBef>
                <a:spcPts val="1200"/>
              </a:spcBef>
              <a:buFont typeface="+mj-lt"/>
              <a:buAutoNum type="arabicPeriod"/>
            </a:pPr>
            <a:r>
              <a:rPr lang="nb-NO" dirty="0"/>
              <a:t>Økte aldersgrenser</a:t>
            </a:r>
          </a:p>
          <a:p>
            <a:pPr marL="804863" indent="-457200">
              <a:spcBef>
                <a:spcPts val="1200"/>
              </a:spcBef>
              <a:buFont typeface="+mj-lt"/>
              <a:buAutoNum type="arabicPeriod"/>
            </a:pPr>
            <a:r>
              <a:rPr lang="nb-NO" dirty="0"/>
              <a:t>Bedre regulering av minsteytelsene</a:t>
            </a:r>
          </a:p>
          <a:p>
            <a:pPr marL="804863" indent="-457200">
              <a:spcBef>
                <a:spcPts val="1200"/>
              </a:spcBef>
              <a:buFont typeface="+mj-lt"/>
              <a:buAutoNum type="arabicPeriod"/>
            </a:pPr>
            <a:r>
              <a:rPr lang="nb-NO" dirty="0"/>
              <a:t>Sikre en rimelig utvikling i uføres alderspensjon</a:t>
            </a:r>
          </a:p>
        </p:txBody>
      </p:sp>
      <p:sp>
        <p:nvSpPr>
          <p:cNvPr id="4" name="Plassholder for lysbildenummer 3">
            <a:extLst>
              <a:ext uri="{FF2B5EF4-FFF2-40B4-BE49-F238E27FC236}">
                <a16:creationId xmlns:a16="http://schemas.microsoft.com/office/drawing/2014/main" id="{254E61A6-0D62-496C-852A-14AECC82BEAA}"/>
              </a:ext>
            </a:extLst>
          </p:cNvPr>
          <p:cNvSpPr>
            <a:spLocks noGrp="1"/>
          </p:cNvSpPr>
          <p:nvPr>
            <p:ph type="sldNum" sz="quarter" idx="4"/>
          </p:nvPr>
        </p:nvSpPr>
        <p:spPr/>
        <p:txBody>
          <a:bodyPr/>
          <a:lstStyle/>
          <a:p>
            <a:pPr>
              <a:defRPr/>
            </a:pPr>
            <a:fld id="{915A8C69-1E23-4468-AC94-010B558DD334}" type="slidenum">
              <a:rPr lang="nb-NO" smtClean="0"/>
              <a:pPr>
                <a:defRPr/>
              </a:pPr>
              <a:t>14</a:t>
            </a:fld>
            <a:endParaRPr lang="nb-NO" dirty="0"/>
          </a:p>
        </p:txBody>
      </p:sp>
    </p:spTree>
    <p:extLst>
      <p:ext uri="{BB962C8B-B14F-4D97-AF65-F5344CB8AC3E}">
        <p14:creationId xmlns:p14="http://schemas.microsoft.com/office/powerpoint/2010/main" val="153960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9D93A8-2D32-4FEC-B676-56FEC1E2C716}"/>
              </a:ext>
            </a:extLst>
          </p:cNvPr>
          <p:cNvSpPr>
            <a:spLocks noGrp="1"/>
          </p:cNvSpPr>
          <p:nvPr>
            <p:ph type="title"/>
          </p:nvPr>
        </p:nvSpPr>
        <p:spPr/>
        <p:txBody>
          <a:bodyPr/>
          <a:lstStyle/>
          <a:p>
            <a:r>
              <a:rPr lang="nb-NO" dirty="0"/>
              <a:t>1. Aldersgrensene i pensjonssystemet</a:t>
            </a:r>
          </a:p>
        </p:txBody>
      </p:sp>
      <p:sp>
        <p:nvSpPr>
          <p:cNvPr id="3" name="Plassholder for innhold 2">
            <a:extLst>
              <a:ext uri="{FF2B5EF4-FFF2-40B4-BE49-F238E27FC236}">
                <a16:creationId xmlns:a16="http://schemas.microsoft.com/office/drawing/2014/main" id="{2BF0FE61-C2B4-4EDD-8107-6DA2D2745177}"/>
              </a:ext>
            </a:extLst>
          </p:cNvPr>
          <p:cNvSpPr>
            <a:spLocks noGrp="1"/>
          </p:cNvSpPr>
          <p:nvPr>
            <p:ph idx="1"/>
          </p:nvPr>
        </p:nvSpPr>
        <p:spPr/>
        <p:txBody>
          <a:bodyPr/>
          <a:lstStyle/>
          <a:p>
            <a:pPr marL="0" indent="0">
              <a:spcBef>
                <a:spcPts val="2400"/>
              </a:spcBef>
              <a:buNone/>
            </a:pPr>
            <a:r>
              <a:rPr lang="nb-NO" dirty="0"/>
              <a:t>Tre sentrale aldersgrenser:</a:t>
            </a:r>
          </a:p>
          <a:p>
            <a:pPr>
              <a:spcBef>
                <a:spcPts val="2400"/>
              </a:spcBef>
            </a:pPr>
            <a:r>
              <a:rPr lang="nb-NO" dirty="0"/>
              <a:t>62 år: Laveste alder for å ta ut pensjon</a:t>
            </a:r>
          </a:p>
          <a:p>
            <a:pPr>
              <a:spcBef>
                <a:spcPts val="2400"/>
              </a:spcBef>
            </a:pPr>
            <a:r>
              <a:rPr lang="nb-NO" dirty="0"/>
              <a:t>67 år: Ubetinget rett til å ta ut pensjon</a:t>
            </a:r>
          </a:p>
          <a:p>
            <a:pPr>
              <a:spcBef>
                <a:spcPts val="2400"/>
              </a:spcBef>
            </a:pPr>
            <a:r>
              <a:rPr lang="nb-NO" dirty="0"/>
              <a:t>75 år: Øvre grense for opptjening av pensjon og pensjonen øker ikke ved uttak etter 75 år</a:t>
            </a:r>
          </a:p>
        </p:txBody>
      </p:sp>
      <p:sp>
        <p:nvSpPr>
          <p:cNvPr id="4" name="Plassholder for lysbildenummer 3">
            <a:extLst>
              <a:ext uri="{FF2B5EF4-FFF2-40B4-BE49-F238E27FC236}">
                <a16:creationId xmlns:a16="http://schemas.microsoft.com/office/drawing/2014/main" id="{3126DF4F-2106-4C43-A98E-D836D0449989}"/>
              </a:ext>
            </a:extLst>
          </p:cNvPr>
          <p:cNvSpPr>
            <a:spLocks noGrp="1"/>
          </p:cNvSpPr>
          <p:nvPr>
            <p:ph type="sldNum" sz="quarter" idx="4"/>
          </p:nvPr>
        </p:nvSpPr>
        <p:spPr/>
        <p:txBody>
          <a:bodyPr/>
          <a:lstStyle/>
          <a:p>
            <a:pPr>
              <a:defRPr/>
            </a:pPr>
            <a:fld id="{915A8C69-1E23-4468-AC94-010B558DD334}" type="slidenum">
              <a:rPr lang="nb-NO" smtClean="0"/>
              <a:pPr>
                <a:defRPr/>
              </a:pPr>
              <a:t>15</a:t>
            </a:fld>
            <a:endParaRPr lang="nb-NO" dirty="0"/>
          </a:p>
        </p:txBody>
      </p:sp>
    </p:spTree>
    <p:extLst>
      <p:ext uri="{BB962C8B-B14F-4D97-AF65-F5344CB8AC3E}">
        <p14:creationId xmlns:p14="http://schemas.microsoft.com/office/powerpoint/2010/main" val="303475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9D93A8-2D32-4FEC-B676-56FEC1E2C716}"/>
              </a:ext>
            </a:extLst>
          </p:cNvPr>
          <p:cNvSpPr>
            <a:spLocks noGrp="1"/>
          </p:cNvSpPr>
          <p:nvPr>
            <p:ph type="title"/>
          </p:nvPr>
        </p:nvSpPr>
        <p:spPr/>
        <p:txBody>
          <a:bodyPr/>
          <a:lstStyle/>
          <a:p>
            <a:r>
              <a:rPr lang="nb-NO" dirty="0"/>
              <a:t>Økte aldersgrenser i pensjonssystemet</a:t>
            </a:r>
          </a:p>
        </p:txBody>
      </p:sp>
      <p:sp>
        <p:nvSpPr>
          <p:cNvPr id="3" name="Plassholder for innhold 2">
            <a:extLst>
              <a:ext uri="{FF2B5EF4-FFF2-40B4-BE49-F238E27FC236}">
                <a16:creationId xmlns:a16="http://schemas.microsoft.com/office/drawing/2014/main" id="{2BF0FE61-C2B4-4EDD-8107-6DA2D2745177}"/>
              </a:ext>
            </a:extLst>
          </p:cNvPr>
          <p:cNvSpPr>
            <a:spLocks noGrp="1"/>
          </p:cNvSpPr>
          <p:nvPr>
            <p:ph idx="1"/>
          </p:nvPr>
        </p:nvSpPr>
        <p:spPr/>
        <p:txBody>
          <a:bodyPr/>
          <a:lstStyle/>
          <a:p>
            <a:pPr>
              <a:spcBef>
                <a:spcPts val="2400"/>
              </a:spcBef>
            </a:pPr>
            <a:r>
              <a:rPr lang="nb-NO" dirty="0"/>
              <a:t>Pensjonsreformen innebærer at det er nødvendig å øke avgangsalderen for å oppnå like høy alderspensjon som tidligere årskull</a:t>
            </a:r>
          </a:p>
          <a:p>
            <a:pPr>
              <a:spcBef>
                <a:spcPts val="2400"/>
              </a:spcBef>
            </a:pPr>
            <a:r>
              <a:rPr lang="nb-NO" dirty="0"/>
              <a:t>Innebærer en implisitt justering av nødvendig pensjoneringsalder</a:t>
            </a:r>
          </a:p>
          <a:p>
            <a:pPr>
              <a:spcBef>
                <a:spcPts val="2400"/>
              </a:spcBef>
            </a:pPr>
            <a:r>
              <a:rPr lang="nb-NO" dirty="0"/>
              <a:t>Men de formelle grensene (62, 67, 75) ligger fast</a:t>
            </a:r>
          </a:p>
          <a:p>
            <a:pPr>
              <a:spcBef>
                <a:spcPts val="2400"/>
              </a:spcBef>
            </a:pPr>
            <a:r>
              <a:rPr lang="nb-NO" dirty="0"/>
              <a:t>Økte aldersgrenser er en logisk videreutvikling </a:t>
            </a:r>
            <a:br>
              <a:rPr lang="nb-NO" dirty="0"/>
            </a:br>
            <a:r>
              <a:rPr lang="nb-NO" dirty="0"/>
              <a:t>av pensjonsreformen</a:t>
            </a:r>
          </a:p>
        </p:txBody>
      </p:sp>
      <p:sp>
        <p:nvSpPr>
          <p:cNvPr id="4" name="Plassholder for lysbildenummer 3">
            <a:extLst>
              <a:ext uri="{FF2B5EF4-FFF2-40B4-BE49-F238E27FC236}">
                <a16:creationId xmlns:a16="http://schemas.microsoft.com/office/drawing/2014/main" id="{3126DF4F-2106-4C43-A98E-D836D0449989}"/>
              </a:ext>
            </a:extLst>
          </p:cNvPr>
          <p:cNvSpPr>
            <a:spLocks noGrp="1"/>
          </p:cNvSpPr>
          <p:nvPr>
            <p:ph type="sldNum" sz="quarter" idx="4"/>
          </p:nvPr>
        </p:nvSpPr>
        <p:spPr/>
        <p:txBody>
          <a:bodyPr/>
          <a:lstStyle/>
          <a:p>
            <a:pPr>
              <a:defRPr/>
            </a:pPr>
            <a:fld id="{915A8C69-1E23-4468-AC94-010B558DD334}" type="slidenum">
              <a:rPr lang="nb-NO" smtClean="0"/>
              <a:pPr>
                <a:defRPr/>
              </a:pPr>
              <a:t>16</a:t>
            </a:fld>
            <a:endParaRPr lang="nb-NO" dirty="0"/>
          </a:p>
        </p:txBody>
      </p:sp>
    </p:spTree>
    <p:extLst>
      <p:ext uri="{BB962C8B-B14F-4D97-AF65-F5344CB8AC3E}">
        <p14:creationId xmlns:p14="http://schemas.microsoft.com/office/powerpoint/2010/main" val="334743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92544-FE05-4EF9-8B38-AAD33A479765}"/>
              </a:ext>
            </a:extLst>
          </p:cNvPr>
          <p:cNvSpPr>
            <a:spLocks noGrp="1"/>
          </p:cNvSpPr>
          <p:nvPr>
            <p:ph type="title"/>
          </p:nvPr>
        </p:nvSpPr>
        <p:spPr/>
        <p:txBody>
          <a:bodyPr/>
          <a:lstStyle/>
          <a:p>
            <a:r>
              <a:rPr lang="nb-NO" dirty="0"/>
              <a:t>Gradvis økte aldersgrenser</a:t>
            </a:r>
          </a:p>
        </p:txBody>
      </p:sp>
      <p:sp>
        <p:nvSpPr>
          <p:cNvPr id="3" name="Plassholder for innhold 2">
            <a:extLst>
              <a:ext uri="{FF2B5EF4-FFF2-40B4-BE49-F238E27FC236}">
                <a16:creationId xmlns:a16="http://schemas.microsoft.com/office/drawing/2014/main" id="{91C1A8FE-3C1A-4E67-96B8-FAD38211AAF4}"/>
              </a:ext>
            </a:extLst>
          </p:cNvPr>
          <p:cNvSpPr>
            <a:spLocks noGrp="1"/>
          </p:cNvSpPr>
          <p:nvPr>
            <p:ph idx="1"/>
          </p:nvPr>
        </p:nvSpPr>
        <p:spPr>
          <a:xfrm>
            <a:off x="838199" y="1825625"/>
            <a:ext cx="9877425" cy="4351338"/>
          </a:xfrm>
        </p:spPr>
        <p:txBody>
          <a:bodyPr/>
          <a:lstStyle/>
          <a:p>
            <a:pPr>
              <a:spcBef>
                <a:spcPts val="1800"/>
              </a:spcBef>
            </a:pPr>
            <a:r>
              <a:rPr lang="nb-NO" dirty="0"/>
              <a:t>Utvalget foreslår at aldersgrensene skal øke i små skritt </a:t>
            </a:r>
            <a:br>
              <a:rPr lang="nb-NO" dirty="0"/>
            </a:br>
            <a:r>
              <a:rPr lang="nb-NO" dirty="0"/>
              <a:t>for personer født i 1964 eller senere</a:t>
            </a:r>
          </a:p>
          <a:p>
            <a:pPr>
              <a:spcBef>
                <a:spcPts val="1800"/>
              </a:spcBef>
            </a:pPr>
            <a:r>
              <a:rPr lang="nb-NO" dirty="0"/>
              <a:t>Økningen skal skje i takt med økningen i forventet levealder slik at yrkesaktive som utsetter avgangen i takt med den økte aldersgrensen får fullt kompensert for virkningen av levealdersjustering</a:t>
            </a:r>
          </a:p>
          <a:p>
            <a:pPr>
              <a:spcBef>
                <a:spcPts val="1800"/>
              </a:spcBef>
            </a:pPr>
            <a:r>
              <a:rPr lang="nb-NO" dirty="0"/>
              <a:t>«Normert pensjoneringsalder»</a:t>
            </a:r>
          </a:p>
          <a:p>
            <a:pPr>
              <a:spcBef>
                <a:spcPts val="1800"/>
              </a:spcBef>
            </a:pPr>
            <a:r>
              <a:rPr lang="nb-NO" dirty="0"/>
              <a:t>Aldersgrensene for å motta uføretrygd, </a:t>
            </a:r>
            <a:r>
              <a:rPr lang="nb-NO" dirty="0" err="1"/>
              <a:t>aap</a:t>
            </a:r>
            <a:r>
              <a:rPr lang="nb-NO" dirty="0"/>
              <a:t>, sykepenger og dagpenger økes i takt med grensene i pensjonssystemet</a:t>
            </a:r>
          </a:p>
        </p:txBody>
      </p:sp>
      <p:sp>
        <p:nvSpPr>
          <p:cNvPr id="4" name="Plassholder for lysbildenummer 3">
            <a:extLst>
              <a:ext uri="{FF2B5EF4-FFF2-40B4-BE49-F238E27FC236}">
                <a16:creationId xmlns:a16="http://schemas.microsoft.com/office/drawing/2014/main" id="{28E7E222-AF66-4DD1-9CDF-B03813409D33}"/>
              </a:ext>
            </a:extLst>
          </p:cNvPr>
          <p:cNvSpPr>
            <a:spLocks noGrp="1"/>
          </p:cNvSpPr>
          <p:nvPr>
            <p:ph type="sldNum" sz="quarter" idx="4"/>
          </p:nvPr>
        </p:nvSpPr>
        <p:spPr/>
        <p:txBody>
          <a:bodyPr/>
          <a:lstStyle/>
          <a:p>
            <a:pPr>
              <a:defRPr/>
            </a:pPr>
            <a:fld id="{915A8C69-1E23-4468-AC94-010B558DD334}" type="slidenum">
              <a:rPr lang="nb-NO" smtClean="0"/>
              <a:pPr>
                <a:defRPr/>
              </a:pPr>
              <a:t>17</a:t>
            </a:fld>
            <a:endParaRPr lang="nb-NO" dirty="0"/>
          </a:p>
        </p:txBody>
      </p:sp>
    </p:spTree>
    <p:extLst>
      <p:ext uri="{BB962C8B-B14F-4D97-AF65-F5344CB8AC3E}">
        <p14:creationId xmlns:p14="http://schemas.microsoft.com/office/powerpoint/2010/main" val="914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761A7C-3680-461E-B01D-A48AA8F6B9C2}"/>
              </a:ext>
            </a:extLst>
          </p:cNvPr>
          <p:cNvSpPr>
            <a:spLocks noGrp="1"/>
          </p:cNvSpPr>
          <p:nvPr>
            <p:ph type="title"/>
          </p:nvPr>
        </p:nvSpPr>
        <p:spPr/>
        <p:txBody>
          <a:bodyPr/>
          <a:lstStyle/>
          <a:p>
            <a:r>
              <a:rPr lang="nb-NO" dirty="0"/>
              <a:t>Hvorfor økte aldersgrenser?</a:t>
            </a:r>
          </a:p>
        </p:txBody>
      </p:sp>
      <p:sp>
        <p:nvSpPr>
          <p:cNvPr id="3" name="Plassholder for innhold 2">
            <a:extLst>
              <a:ext uri="{FF2B5EF4-FFF2-40B4-BE49-F238E27FC236}">
                <a16:creationId xmlns:a16="http://schemas.microsoft.com/office/drawing/2014/main" id="{08389023-0A50-4E86-8DC8-6BEB23837697}"/>
              </a:ext>
            </a:extLst>
          </p:cNvPr>
          <p:cNvSpPr>
            <a:spLocks noGrp="1"/>
          </p:cNvSpPr>
          <p:nvPr>
            <p:ph idx="1"/>
          </p:nvPr>
        </p:nvSpPr>
        <p:spPr/>
        <p:txBody>
          <a:bodyPr/>
          <a:lstStyle/>
          <a:p>
            <a:r>
              <a:rPr lang="nb-NO" dirty="0"/>
              <a:t>Stimulere til lengre yrkeskarrierer</a:t>
            </a:r>
          </a:p>
          <a:p>
            <a:pPr lvl="1"/>
            <a:r>
              <a:rPr lang="nb-NO" dirty="0"/>
              <a:t>Høyere pensjoner – styrker den sosiale bærekraften</a:t>
            </a:r>
          </a:p>
          <a:p>
            <a:pPr lvl="1"/>
            <a:r>
              <a:rPr lang="nb-NO" dirty="0"/>
              <a:t>Økt verdiskaping – styrker den økonomiske bærekraften</a:t>
            </a:r>
          </a:p>
          <a:p>
            <a:pPr>
              <a:spcBef>
                <a:spcPts val="1800"/>
              </a:spcBef>
            </a:pPr>
            <a:r>
              <a:rPr lang="nb-NO" dirty="0"/>
              <a:t>Økte aldersgrenser vil virke </a:t>
            </a:r>
            <a:r>
              <a:rPr lang="nb-NO" i="1" dirty="0"/>
              <a:t>direkte</a:t>
            </a:r>
            <a:r>
              <a:rPr lang="nb-NO" dirty="0"/>
              <a:t> gjennom </a:t>
            </a:r>
            <a:br>
              <a:rPr lang="nb-NO" dirty="0"/>
            </a:br>
            <a:r>
              <a:rPr lang="nb-NO" dirty="0"/>
              <a:t>økt nedre grense for å kunne ta ut pensjon</a:t>
            </a:r>
          </a:p>
          <a:p>
            <a:pPr>
              <a:spcBef>
                <a:spcPts val="1800"/>
              </a:spcBef>
            </a:pPr>
            <a:r>
              <a:rPr lang="nb-NO" dirty="0"/>
              <a:t>Øke aldersgrenser kan virke </a:t>
            </a:r>
            <a:r>
              <a:rPr lang="nb-NO" i="1" dirty="0"/>
              <a:t>indirekte</a:t>
            </a:r>
            <a:r>
              <a:rPr lang="nb-NO" dirty="0"/>
              <a:t> gjennom </a:t>
            </a:r>
            <a:br>
              <a:rPr lang="nb-NO" dirty="0"/>
            </a:br>
            <a:r>
              <a:rPr lang="nb-NO" dirty="0"/>
              <a:t>å påvirke pensjoneringsnormene</a:t>
            </a:r>
          </a:p>
        </p:txBody>
      </p:sp>
      <p:sp>
        <p:nvSpPr>
          <p:cNvPr id="4" name="Plassholder for lysbildenummer 3">
            <a:extLst>
              <a:ext uri="{FF2B5EF4-FFF2-40B4-BE49-F238E27FC236}">
                <a16:creationId xmlns:a16="http://schemas.microsoft.com/office/drawing/2014/main" id="{87E89390-A40F-47FD-A321-44D3CDDF804F}"/>
              </a:ext>
            </a:extLst>
          </p:cNvPr>
          <p:cNvSpPr>
            <a:spLocks noGrp="1"/>
          </p:cNvSpPr>
          <p:nvPr>
            <p:ph type="sldNum" sz="quarter" idx="4"/>
          </p:nvPr>
        </p:nvSpPr>
        <p:spPr/>
        <p:txBody>
          <a:bodyPr/>
          <a:lstStyle/>
          <a:p>
            <a:pPr>
              <a:defRPr/>
            </a:pPr>
            <a:fld id="{915A8C69-1E23-4468-AC94-010B558DD334}" type="slidenum">
              <a:rPr lang="nb-NO" smtClean="0"/>
              <a:pPr>
                <a:defRPr/>
              </a:pPr>
              <a:t>18</a:t>
            </a:fld>
            <a:endParaRPr lang="nb-NO" dirty="0"/>
          </a:p>
        </p:txBody>
      </p:sp>
    </p:spTree>
    <p:extLst>
      <p:ext uri="{BB962C8B-B14F-4D97-AF65-F5344CB8AC3E}">
        <p14:creationId xmlns:p14="http://schemas.microsoft.com/office/powerpoint/2010/main" val="281313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9EA8B2-639A-4418-9943-F254C87A092A}"/>
              </a:ext>
            </a:extLst>
          </p:cNvPr>
          <p:cNvSpPr>
            <a:spLocks noGrp="1"/>
          </p:cNvSpPr>
          <p:nvPr>
            <p:ph type="title"/>
          </p:nvPr>
        </p:nvSpPr>
        <p:spPr/>
        <p:txBody>
          <a:bodyPr/>
          <a:lstStyle/>
          <a:p>
            <a:r>
              <a:rPr lang="nb-NO" dirty="0"/>
              <a:t>Avgang fra arbeidslivet etter 50 år</a:t>
            </a:r>
          </a:p>
        </p:txBody>
      </p:sp>
      <p:sp>
        <p:nvSpPr>
          <p:cNvPr id="4" name="Plassholder for lysbildenummer 3">
            <a:extLst>
              <a:ext uri="{FF2B5EF4-FFF2-40B4-BE49-F238E27FC236}">
                <a16:creationId xmlns:a16="http://schemas.microsoft.com/office/drawing/2014/main" id="{B07C1098-7496-4F7A-A143-96225A798944}"/>
              </a:ext>
            </a:extLst>
          </p:cNvPr>
          <p:cNvSpPr>
            <a:spLocks noGrp="1"/>
          </p:cNvSpPr>
          <p:nvPr>
            <p:ph type="sldNum" sz="quarter" idx="4"/>
          </p:nvPr>
        </p:nvSpPr>
        <p:spPr/>
        <p:txBody>
          <a:bodyPr/>
          <a:lstStyle/>
          <a:p>
            <a:pPr>
              <a:defRPr/>
            </a:pPr>
            <a:fld id="{915A8C69-1E23-4468-AC94-010B558DD334}" type="slidenum">
              <a:rPr lang="nb-NO" smtClean="0"/>
              <a:pPr>
                <a:defRPr/>
              </a:pPr>
              <a:t>19</a:t>
            </a:fld>
            <a:endParaRPr lang="nb-NO" dirty="0"/>
          </a:p>
        </p:txBody>
      </p:sp>
      <p:sp>
        <p:nvSpPr>
          <p:cNvPr id="10" name="TekstSylinder 9">
            <a:extLst>
              <a:ext uri="{FF2B5EF4-FFF2-40B4-BE49-F238E27FC236}">
                <a16:creationId xmlns:a16="http://schemas.microsoft.com/office/drawing/2014/main" id="{2BBF8158-8F80-4282-A2A4-1812AA20804E}"/>
              </a:ext>
            </a:extLst>
          </p:cNvPr>
          <p:cNvSpPr txBox="1"/>
          <p:nvPr/>
        </p:nvSpPr>
        <p:spPr>
          <a:xfrm>
            <a:off x="2638514" y="6237734"/>
            <a:ext cx="3159583" cy="307777"/>
          </a:xfrm>
          <a:prstGeom prst="rect">
            <a:avLst/>
          </a:prstGeom>
          <a:noFill/>
        </p:spPr>
        <p:txBody>
          <a:bodyPr wrap="none" rtlCol="0">
            <a:spAutoFit/>
          </a:bodyPr>
          <a:lstStyle/>
          <a:p>
            <a:r>
              <a:rPr lang="nb-NO" sz="1400" i="1" dirty="0"/>
              <a:t>Kilde: Arbeids- og velferdsdirektoratet</a:t>
            </a:r>
          </a:p>
        </p:txBody>
      </p:sp>
      <p:pic>
        <p:nvPicPr>
          <p:cNvPr id="3" name="Bilde 2">
            <a:extLst>
              <a:ext uri="{FF2B5EF4-FFF2-40B4-BE49-F238E27FC236}">
                <a16:creationId xmlns:a16="http://schemas.microsoft.com/office/drawing/2014/main" id="{1AA6DE08-7133-4FA0-949B-684FAB11C2F8}"/>
              </a:ext>
            </a:extLst>
          </p:cNvPr>
          <p:cNvPicPr>
            <a:picLocks noChangeAspect="1"/>
          </p:cNvPicPr>
          <p:nvPr/>
        </p:nvPicPr>
        <p:blipFill>
          <a:blip r:embed="rId2"/>
          <a:stretch>
            <a:fillRect/>
          </a:stretch>
        </p:blipFill>
        <p:spPr>
          <a:xfrm>
            <a:off x="2733764" y="1690688"/>
            <a:ext cx="6724471" cy="4389500"/>
          </a:xfrm>
          <a:prstGeom prst="rect">
            <a:avLst/>
          </a:prstGeom>
        </p:spPr>
      </p:pic>
    </p:spTree>
    <p:extLst>
      <p:ext uri="{BB962C8B-B14F-4D97-AF65-F5344CB8AC3E}">
        <p14:creationId xmlns:p14="http://schemas.microsoft.com/office/powerpoint/2010/main" val="145700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8687E4-71E6-4B8E-8B00-57002096C795}"/>
              </a:ext>
            </a:extLst>
          </p:cNvPr>
          <p:cNvSpPr>
            <a:spLocks noGrp="1"/>
          </p:cNvSpPr>
          <p:nvPr>
            <p:ph type="title"/>
          </p:nvPr>
        </p:nvSpPr>
        <p:spPr/>
        <p:txBody>
          <a:bodyPr/>
          <a:lstStyle/>
          <a:p>
            <a:r>
              <a:rPr lang="nb-NO" dirty="0"/>
              <a:t>Pensjonsutvalget</a:t>
            </a:r>
          </a:p>
        </p:txBody>
      </p:sp>
      <p:sp>
        <p:nvSpPr>
          <p:cNvPr id="3" name="Plassholder for innhold 2">
            <a:extLst>
              <a:ext uri="{FF2B5EF4-FFF2-40B4-BE49-F238E27FC236}">
                <a16:creationId xmlns:a16="http://schemas.microsoft.com/office/drawing/2014/main" id="{AF9134C4-6312-4EAB-A486-21B8A997CADC}"/>
              </a:ext>
            </a:extLst>
          </p:cNvPr>
          <p:cNvSpPr>
            <a:spLocks noGrp="1"/>
          </p:cNvSpPr>
          <p:nvPr>
            <p:ph idx="1"/>
          </p:nvPr>
        </p:nvSpPr>
        <p:spPr>
          <a:xfrm>
            <a:off x="838199" y="1825625"/>
            <a:ext cx="10406785" cy="4351338"/>
          </a:xfrm>
        </p:spPr>
        <p:txBody>
          <a:bodyPr/>
          <a:lstStyle/>
          <a:p>
            <a:r>
              <a:rPr lang="nb-NO" dirty="0"/>
              <a:t>Oppnevnt 12. juni 2020 for å evaluere pensjonsreformen</a:t>
            </a:r>
          </a:p>
          <a:p>
            <a:pPr>
              <a:spcBef>
                <a:spcPts val="2400"/>
              </a:spcBef>
            </a:pPr>
            <a:r>
              <a:rPr lang="nb-NO" dirty="0"/>
              <a:t>Ledet av Kristin Skogen Lund, og har vært satt sammen av:</a:t>
            </a:r>
          </a:p>
          <a:p>
            <a:pPr marL="452438" lvl="1">
              <a:buFont typeface="Courier New" panose="02070309020205020404" pitchFamily="49" charset="0"/>
              <a:buChar char="-"/>
            </a:pPr>
            <a:r>
              <a:rPr lang="nb-NO" sz="2200" dirty="0"/>
              <a:t>representanter fra de politiske partiene som gjennom vedtak eller regjeringsdeltagelse har stilt seg bak pensjonsreformen</a:t>
            </a:r>
          </a:p>
          <a:p>
            <a:pPr marL="452438" lvl="1">
              <a:spcBef>
                <a:spcPts val="600"/>
              </a:spcBef>
              <a:buFont typeface="Courier New" panose="02070309020205020404" pitchFamily="49" charset="0"/>
              <a:buChar char="-"/>
            </a:pPr>
            <a:r>
              <a:rPr lang="nb-NO" sz="2200" dirty="0"/>
              <a:t>fagpersoner med særlig kunnskap om pensjon og offentlig økonomi</a:t>
            </a:r>
          </a:p>
        </p:txBody>
      </p:sp>
      <p:sp>
        <p:nvSpPr>
          <p:cNvPr id="4" name="Plassholder for lysbildenummer 3">
            <a:extLst>
              <a:ext uri="{FF2B5EF4-FFF2-40B4-BE49-F238E27FC236}">
                <a16:creationId xmlns:a16="http://schemas.microsoft.com/office/drawing/2014/main" id="{5E9BFFA3-FA91-41DD-8BB2-54136D740444}"/>
              </a:ext>
            </a:extLst>
          </p:cNvPr>
          <p:cNvSpPr>
            <a:spLocks noGrp="1"/>
          </p:cNvSpPr>
          <p:nvPr>
            <p:ph type="sldNum" sz="quarter" idx="4"/>
          </p:nvPr>
        </p:nvSpPr>
        <p:spPr/>
        <p:txBody>
          <a:bodyPr/>
          <a:lstStyle/>
          <a:p>
            <a:pPr>
              <a:defRPr/>
            </a:pPr>
            <a:fld id="{915A8C69-1E23-4468-AC94-010B558DD334}" type="slidenum">
              <a:rPr lang="nb-NO" smtClean="0"/>
              <a:pPr>
                <a:defRPr/>
              </a:pPr>
              <a:t>2</a:t>
            </a:fld>
            <a:endParaRPr lang="nb-NO" dirty="0"/>
          </a:p>
        </p:txBody>
      </p:sp>
    </p:spTree>
    <p:extLst>
      <p:ext uri="{BB962C8B-B14F-4D97-AF65-F5344CB8AC3E}">
        <p14:creationId xmlns:p14="http://schemas.microsoft.com/office/powerpoint/2010/main" val="253937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9EA8B2-639A-4418-9943-F254C87A092A}"/>
              </a:ext>
            </a:extLst>
          </p:cNvPr>
          <p:cNvSpPr>
            <a:spLocks noGrp="1"/>
          </p:cNvSpPr>
          <p:nvPr>
            <p:ph type="title"/>
          </p:nvPr>
        </p:nvSpPr>
        <p:spPr/>
        <p:txBody>
          <a:bodyPr/>
          <a:lstStyle/>
          <a:p>
            <a:r>
              <a:rPr lang="nb-NO" dirty="0"/>
              <a:t>Mulig utvikling i aldersgrensene</a:t>
            </a:r>
          </a:p>
        </p:txBody>
      </p:sp>
      <p:sp>
        <p:nvSpPr>
          <p:cNvPr id="4" name="Plassholder for lysbildenummer 3">
            <a:extLst>
              <a:ext uri="{FF2B5EF4-FFF2-40B4-BE49-F238E27FC236}">
                <a16:creationId xmlns:a16="http://schemas.microsoft.com/office/drawing/2014/main" id="{B07C1098-7496-4F7A-A143-96225A798944}"/>
              </a:ext>
            </a:extLst>
          </p:cNvPr>
          <p:cNvSpPr>
            <a:spLocks noGrp="1"/>
          </p:cNvSpPr>
          <p:nvPr>
            <p:ph type="sldNum" sz="quarter" idx="4"/>
          </p:nvPr>
        </p:nvSpPr>
        <p:spPr/>
        <p:txBody>
          <a:bodyPr/>
          <a:lstStyle/>
          <a:p>
            <a:pPr>
              <a:defRPr/>
            </a:pPr>
            <a:fld id="{915A8C69-1E23-4468-AC94-010B558DD334}" type="slidenum">
              <a:rPr lang="nb-NO" smtClean="0"/>
              <a:pPr>
                <a:defRPr/>
              </a:pPr>
              <a:t>20</a:t>
            </a:fld>
            <a:endParaRPr lang="nb-NO" dirty="0"/>
          </a:p>
        </p:txBody>
      </p:sp>
      <p:sp>
        <p:nvSpPr>
          <p:cNvPr id="5" name="TekstSylinder 4">
            <a:extLst>
              <a:ext uri="{FF2B5EF4-FFF2-40B4-BE49-F238E27FC236}">
                <a16:creationId xmlns:a16="http://schemas.microsoft.com/office/drawing/2014/main" id="{9E7BA269-66EF-4DD8-BA01-B20E5E3B744C}"/>
              </a:ext>
            </a:extLst>
          </p:cNvPr>
          <p:cNvSpPr txBox="1"/>
          <p:nvPr/>
        </p:nvSpPr>
        <p:spPr>
          <a:xfrm>
            <a:off x="2638514" y="6237734"/>
            <a:ext cx="2335896" cy="307777"/>
          </a:xfrm>
          <a:prstGeom prst="rect">
            <a:avLst/>
          </a:prstGeom>
          <a:noFill/>
        </p:spPr>
        <p:txBody>
          <a:bodyPr wrap="none" rtlCol="0">
            <a:spAutoFit/>
          </a:bodyPr>
          <a:lstStyle/>
          <a:p>
            <a:r>
              <a:rPr lang="nb-NO" sz="1400" i="1" dirty="0"/>
              <a:t>Kilde: Statistisk sentralbyrå</a:t>
            </a:r>
          </a:p>
        </p:txBody>
      </p:sp>
      <p:pic>
        <p:nvPicPr>
          <p:cNvPr id="3" name="Bilde 2">
            <a:extLst>
              <a:ext uri="{FF2B5EF4-FFF2-40B4-BE49-F238E27FC236}">
                <a16:creationId xmlns:a16="http://schemas.microsoft.com/office/drawing/2014/main" id="{46C57B60-30CC-4D1F-9108-C9BCE9221451}"/>
              </a:ext>
            </a:extLst>
          </p:cNvPr>
          <p:cNvPicPr>
            <a:picLocks noChangeAspect="1"/>
          </p:cNvPicPr>
          <p:nvPr/>
        </p:nvPicPr>
        <p:blipFill>
          <a:blip r:embed="rId2"/>
          <a:stretch>
            <a:fillRect/>
          </a:stretch>
        </p:blipFill>
        <p:spPr>
          <a:xfrm>
            <a:off x="2599994" y="1808163"/>
            <a:ext cx="6992012" cy="4392611"/>
          </a:xfrm>
          <a:prstGeom prst="rect">
            <a:avLst/>
          </a:prstGeom>
        </p:spPr>
      </p:pic>
    </p:spTree>
    <p:extLst>
      <p:ext uri="{BB962C8B-B14F-4D97-AF65-F5344CB8AC3E}">
        <p14:creationId xmlns:p14="http://schemas.microsoft.com/office/powerpoint/2010/main" val="146372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1907EE-CE63-4CC3-B186-614A15018AF9}"/>
              </a:ext>
            </a:extLst>
          </p:cNvPr>
          <p:cNvSpPr>
            <a:spLocks noGrp="1"/>
          </p:cNvSpPr>
          <p:nvPr>
            <p:ph type="title"/>
          </p:nvPr>
        </p:nvSpPr>
        <p:spPr>
          <a:xfrm>
            <a:off x="838199" y="365125"/>
            <a:ext cx="10406785" cy="1325563"/>
          </a:xfrm>
        </p:spPr>
        <p:txBody>
          <a:bodyPr/>
          <a:lstStyle/>
          <a:p>
            <a:r>
              <a:rPr lang="nb-NO" dirty="0"/>
              <a:t>2. Regulering av alderspensjon</a:t>
            </a:r>
          </a:p>
        </p:txBody>
      </p:sp>
      <p:sp>
        <p:nvSpPr>
          <p:cNvPr id="3" name="Plassholder for innhold 2">
            <a:extLst>
              <a:ext uri="{FF2B5EF4-FFF2-40B4-BE49-F238E27FC236}">
                <a16:creationId xmlns:a16="http://schemas.microsoft.com/office/drawing/2014/main" id="{BC07BEA5-687E-48BD-A8D7-16548BE21D63}"/>
              </a:ext>
            </a:extLst>
          </p:cNvPr>
          <p:cNvSpPr>
            <a:spLocks noGrp="1"/>
          </p:cNvSpPr>
          <p:nvPr>
            <p:ph idx="1"/>
          </p:nvPr>
        </p:nvSpPr>
        <p:spPr>
          <a:xfrm>
            <a:off x="838200" y="1622854"/>
            <a:ext cx="10406784" cy="4554109"/>
          </a:xfrm>
        </p:spPr>
        <p:txBody>
          <a:bodyPr/>
          <a:lstStyle/>
          <a:p>
            <a:pPr marL="0" indent="0">
              <a:spcBef>
                <a:spcPts val="2400"/>
              </a:spcBef>
              <a:buNone/>
            </a:pPr>
            <a:r>
              <a:rPr lang="nb-NO" b="1" dirty="0"/>
              <a:t>Fra 2011</a:t>
            </a:r>
            <a:r>
              <a:rPr lang="nb-NO" dirty="0"/>
              <a:t>:</a:t>
            </a:r>
          </a:p>
          <a:p>
            <a:pPr>
              <a:spcBef>
                <a:spcPts val="2400"/>
              </a:spcBef>
            </a:pPr>
            <a:r>
              <a:rPr lang="nb-NO" dirty="0"/>
              <a:t>Opptjent pensjon: Lønnsvekst</a:t>
            </a:r>
          </a:p>
          <a:p>
            <a:pPr>
              <a:spcBef>
                <a:spcPts val="2400"/>
              </a:spcBef>
            </a:pPr>
            <a:r>
              <a:rPr lang="nb-NO" dirty="0"/>
              <a:t>Løpende pensjoner: Lønnsvekst minus 0,75 prosent</a:t>
            </a:r>
          </a:p>
          <a:p>
            <a:pPr>
              <a:spcBef>
                <a:spcPts val="2400"/>
              </a:spcBef>
            </a:pPr>
            <a:r>
              <a:rPr lang="nb-NO" dirty="0"/>
              <a:t>Minsteytelser: Lønnsvekst minus virkningen av levealdersjustering</a:t>
            </a:r>
          </a:p>
          <a:p>
            <a:pPr marL="0" indent="0">
              <a:spcBef>
                <a:spcPts val="2400"/>
              </a:spcBef>
              <a:buNone/>
            </a:pPr>
            <a:r>
              <a:rPr lang="nb-NO" b="1" dirty="0"/>
              <a:t>Fra 2022</a:t>
            </a:r>
            <a:r>
              <a:rPr lang="nb-NO" dirty="0"/>
              <a:t>:</a:t>
            </a:r>
          </a:p>
          <a:p>
            <a:pPr>
              <a:spcBef>
                <a:spcPts val="2400"/>
              </a:spcBef>
            </a:pPr>
            <a:r>
              <a:rPr lang="nb-NO" dirty="0"/>
              <a:t>Både minsteytelser og løpende pensjoner reguleres med </a:t>
            </a:r>
            <a:br>
              <a:rPr lang="nb-NO" dirty="0"/>
            </a:br>
            <a:r>
              <a:rPr lang="nb-NO" dirty="0"/>
              <a:t>gjennomsnittet av pris- og lønnsveksten</a:t>
            </a:r>
          </a:p>
        </p:txBody>
      </p:sp>
      <p:sp>
        <p:nvSpPr>
          <p:cNvPr id="5" name="Plassholder for lysbildenummer 4">
            <a:extLst>
              <a:ext uri="{FF2B5EF4-FFF2-40B4-BE49-F238E27FC236}">
                <a16:creationId xmlns:a16="http://schemas.microsoft.com/office/drawing/2014/main" id="{03BECEC1-883E-458B-BDE4-60C0473091A9}"/>
              </a:ext>
            </a:extLst>
          </p:cNvPr>
          <p:cNvSpPr>
            <a:spLocks noGrp="1"/>
          </p:cNvSpPr>
          <p:nvPr>
            <p:ph type="sldNum" sz="quarter" idx="4"/>
          </p:nvPr>
        </p:nvSpPr>
        <p:spPr/>
        <p:txBody>
          <a:bodyPr/>
          <a:lstStyle/>
          <a:p>
            <a:pPr>
              <a:defRPr/>
            </a:pPr>
            <a:fld id="{915A8C69-1E23-4468-AC94-010B558DD334}" type="slidenum">
              <a:rPr lang="nb-NO" smtClean="0"/>
              <a:pPr>
                <a:defRPr/>
              </a:pPr>
              <a:t>21</a:t>
            </a:fld>
            <a:endParaRPr lang="nb-NO" dirty="0"/>
          </a:p>
        </p:txBody>
      </p:sp>
    </p:spTree>
    <p:extLst>
      <p:ext uri="{BB962C8B-B14F-4D97-AF65-F5344CB8AC3E}">
        <p14:creationId xmlns:p14="http://schemas.microsoft.com/office/powerpoint/2010/main" val="24651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8687E4-71E6-4B8E-8B00-57002096C795}"/>
              </a:ext>
            </a:extLst>
          </p:cNvPr>
          <p:cNvSpPr>
            <a:spLocks noGrp="1"/>
          </p:cNvSpPr>
          <p:nvPr>
            <p:ph type="title"/>
          </p:nvPr>
        </p:nvSpPr>
        <p:spPr/>
        <p:txBody>
          <a:bodyPr/>
          <a:lstStyle/>
          <a:p>
            <a:r>
              <a:rPr lang="nb-NO" dirty="0"/>
              <a:t>Regulering av pensjon – minsteytelser</a:t>
            </a:r>
          </a:p>
        </p:txBody>
      </p:sp>
      <p:sp>
        <p:nvSpPr>
          <p:cNvPr id="3" name="Plassholder for innhold 2">
            <a:extLst>
              <a:ext uri="{FF2B5EF4-FFF2-40B4-BE49-F238E27FC236}">
                <a16:creationId xmlns:a16="http://schemas.microsoft.com/office/drawing/2014/main" id="{AF9134C4-6312-4EAB-A486-21B8A997CADC}"/>
              </a:ext>
            </a:extLst>
          </p:cNvPr>
          <p:cNvSpPr>
            <a:spLocks noGrp="1"/>
          </p:cNvSpPr>
          <p:nvPr>
            <p:ph idx="1"/>
          </p:nvPr>
        </p:nvSpPr>
        <p:spPr/>
        <p:txBody>
          <a:bodyPr/>
          <a:lstStyle/>
          <a:p>
            <a:r>
              <a:rPr lang="nb-NO" dirty="0"/>
              <a:t>Stortinget har vedtatt at løpende pensjoner skal reguleres </a:t>
            </a:r>
            <a:br>
              <a:rPr lang="nb-NO" dirty="0"/>
            </a:br>
            <a:r>
              <a:rPr lang="nb-NO" dirty="0"/>
              <a:t>med gjennomsnittet av pris- og lønnsveksten</a:t>
            </a:r>
          </a:p>
          <a:p>
            <a:pPr>
              <a:spcBef>
                <a:spcPts val="2400"/>
              </a:spcBef>
            </a:pPr>
            <a:r>
              <a:rPr lang="nb-NO" dirty="0"/>
              <a:t>Utvalget har vurdert om det bør gjøres andre endringer i pensjonssystemet som følge av dette, og svarer nei</a:t>
            </a:r>
          </a:p>
          <a:p>
            <a:pPr>
              <a:spcBef>
                <a:spcPts val="2400"/>
              </a:spcBef>
            </a:pPr>
            <a:r>
              <a:rPr lang="nb-NO" dirty="0"/>
              <a:t>Men utvalget foreslår å endre reguleringen av minsteytelsene</a:t>
            </a:r>
          </a:p>
        </p:txBody>
      </p:sp>
      <p:sp>
        <p:nvSpPr>
          <p:cNvPr id="4" name="Plassholder for lysbildenummer 3">
            <a:extLst>
              <a:ext uri="{FF2B5EF4-FFF2-40B4-BE49-F238E27FC236}">
                <a16:creationId xmlns:a16="http://schemas.microsoft.com/office/drawing/2014/main" id="{5E9BFFA3-FA91-41DD-8BB2-54136D740444}"/>
              </a:ext>
            </a:extLst>
          </p:cNvPr>
          <p:cNvSpPr>
            <a:spLocks noGrp="1"/>
          </p:cNvSpPr>
          <p:nvPr>
            <p:ph type="sldNum" sz="quarter" idx="4"/>
          </p:nvPr>
        </p:nvSpPr>
        <p:spPr/>
        <p:txBody>
          <a:bodyPr/>
          <a:lstStyle/>
          <a:p>
            <a:pPr>
              <a:defRPr/>
            </a:pPr>
            <a:fld id="{915A8C69-1E23-4468-AC94-010B558DD334}" type="slidenum">
              <a:rPr lang="nb-NO" smtClean="0"/>
              <a:pPr>
                <a:defRPr/>
              </a:pPr>
              <a:t>22</a:t>
            </a:fld>
            <a:endParaRPr lang="nb-NO" dirty="0"/>
          </a:p>
        </p:txBody>
      </p:sp>
    </p:spTree>
    <p:extLst>
      <p:ext uri="{BB962C8B-B14F-4D97-AF65-F5344CB8AC3E}">
        <p14:creationId xmlns:p14="http://schemas.microsoft.com/office/powerpoint/2010/main" val="329002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DE77F9-B867-4172-87FA-53A5F2020DF3}"/>
              </a:ext>
            </a:extLst>
          </p:cNvPr>
          <p:cNvSpPr>
            <a:spLocks noGrp="1"/>
          </p:cNvSpPr>
          <p:nvPr>
            <p:ph type="title"/>
          </p:nvPr>
        </p:nvSpPr>
        <p:spPr>
          <a:xfrm>
            <a:off x="838200" y="365125"/>
            <a:ext cx="9229436" cy="1325563"/>
          </a:xfrm>
        </p:spPr>
        <p:txBody>
          <a:bodyPr/>
          <a:lstStyle/>
          <a:p>
            <a:r>
              <a:rPr lang="nb-NO" dirty="0"/>
              <a:t>Realverdien av lønn og pensjon 1967–2021*</a:t>
            </a:r>
          </a:p>
        </p:txBody>
      </p:sp>
      <p:sp>
        <p:nvSpPr>
          <p:cNvPr id="4" name="Plassholder for lysbildenummer 3">
            <a:extLst>
              <a:ext uri="{FF2B5EF4-FFF2-40B4-BE49-F238E27FC236}">
                <a16:creationId xmlns:a16="http://schemas.microsoft.com/office/drawing/2014/main" id="{1657D1E3-3BF1-4596-BF45-199587CEDDD9}"/>
              </a:ext>
            </a:extLst>
          </p:cNvPr>
          <p:cNvSpPr>
            <a:spLocks noGrp="1"/>
          </p:cNvSpPr>
          <p:nvPr>
            <p:ph type="sldNum" sz="quarter" idx="4"/>
          </p:nvPr>
        </p:nvSpPr>
        <p:spPr/>
        <p:txBody>
          <a:bodyPr/>
          <a:lstStyle/>
          <a:p>
            <a:pPr>
              <a:defRPr/>
            </a:pPr>
            <a:fld id="{915A8C69-1E23-4468-AC94-010B558DD334}" type="slidenum">
              <a:rPr lang="nb-NO" smtClean="0"/>
              <a:pPr>
                <a:defRPr/>
              </a:pPr>
              <a:t>23</a:t>
            </a:fld>
            <a:endParaRPr lang="nb-NO" dirty="0"/>
          </a:p>
        </p:txBody>
      </p:sp>
      <p:pic>
        <p:nvPicPr>
          <p:cNvPr id="5" name="Bilde 4">
            <a:extLst>
              <a:ext uri="{FF2B5EF4-FFF2-40B4-BE49-F238E27FC236}">
                <a16:creationId xmlns:a16="http://schemas.microsoft.com/office/drawing/2014/main" id="{8A927C87-0942-4C80-820F-4B88FE003F36}"/>
              </a:ext>
            </a:extLst>
          </p:cNvPr>
          <p:cNvPicPr>
            <a:picLocks noChangeAspect="1"/>
          </p:cNvPicPr>
          <p:nvPr/>
        </p:nvPicPr>
        <p:blipFill>
          <a:blip r:embed="rId2"/>
          <a:stretch>
            <a:fillRect/>
          </a:stretch>
        </p:blipFill>
        <p:spPr>
          <a:xfrm>
            <a:off x="2650336" y="1878336"/>
            <a:ext cx="6486706" cy="4322439"/>
          </a:xfrm>
          <a:prstGeom prst="rect">
            <a:avLst/>
          </a:prstGeom>
        </p:spPr>
      </p:pic>
      <p:sp>
        <p:nvSpPr>
          <p:cNvPr id="6" name="TekstSylinder 5">
            <a:extLst>
              <a:ext uri="{FF2B5EF4-FFF2-40B4-BE49-F238E27FC236}">
                <a16:creationId xmlns:a16="http://schemas.microsoft.com/office/drawing/2014/main" id="{3604ED00-4292-4DFE-81F5-5B43BC453D46}"/>
              </a:ext>
            </a:extLst>
          </p:cNvPr>
          <p:cNvSpPr txBox="1"/>
          <p:nvPr/>
        </p:nvSpPr>
        <p:spPr>
          <a:xfrm>
            <a:off x="9541664" y="5554444"/>
            <a:ext cx="2427132" cy="646331"/>
          </a:xfrm>
          <a:prstGeom prst="rect">
            <a:avLst/>
          </a:prstGeom>
          <a:noFill/>
        </p:spPr>
        <p:txBody>
          <a:bodyPr wrap="square" rtlCol="0">
            <a:spAutoFit/>
          </a:bodyPr>
          <a:lstStyle/>
          <a:p>
            <a:r>
              <a:rPr lang="nb-NO" dirty="0"/>
              <a:t>* Deflatert med konsumprisindeksen</a:t>
            </a:r>
          </a:p>
        </p:txBody>
      </p:sp>
      <p:sp>
        <p:nvSpPr>
          <p:cNvPr id="7" name="TekstSylinder 6">
            <a:extLst>
              <a:ext uri="{FF2B5EF4-FFF2-40B4-BE49-F238E27FC236}">
                <a16:creationId xmlns:a16="http://schemas.microsoft.com/office/drawing/2014/main" id="{BCF2CD6E-FBA2-4D98-B1ED-3EBA15EB9617}"/>
              </a:ext>
            </a:extLst>
          </p:cNvPr>
          <p:cNvSpPr txBox="1"/>
          <p:nvPr/>
        </p:nvSpPr>
        <p:spPr>
          <a:xfrm>
            <a:off x="2638514" y="6237734"/>
            <a:ext cx="5172955" cy="307777"/>
          </a:xfrm>
          <a:prstGeom prst="rect">
            <a:avLst/>
          </a:prstGeom>
          <a:noFill/>
        </p:spPr>
        <p:txBody>
          <a:bodyPr wrap="none" rtlCol="0">
            <a:spAutoFit/>
          </a:bodyPr>
          <a:lstStyle/>
          <a:p>
            <a:r>
              <a:rPr lang="nb-NO" sz="1400" i="1" dirty="0"/>
              <a:t>Kilder: Arbeids- og velferdsdirektoratet og Statistisk sentralbyrå</a:t>
            </a:r>
          </a:p>
        </p:txBody>
      </p:sp>
    </p:spTree>
    <p:extLst>
      <p:ext uri="{BB962C8B-B14F-4D97-AF65-F5344CB8AC3E}">
        <p14:creationId xmlns:p14="http://schemas.microsoft.com/office/powerpoint/2010/main" val="365246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7F02B-C704-4B7B-A21E-5B4CDE5B009A}"/>
              </a:ext>
            </a:extLst>
          </p:cNvPr>
          <p:cNvSpPr>
            <a:spLocks noGrp="1"/>
          </p:cNvSpPr>
          <p:nvPr>
            <p:ph type="title"/>
          </p:nvPr>
        </p:nvSpPr>
        <p:spPr>
          <a:xfrm>
            <a:off x="838200" y="365125"/>
            <a:ext cx="10591800" cy="1325563"/>
          </a:xfrm>
        </p:spPr>
        <p:txBody>
          <a:bodyPr/>
          <a:lstStyle/>
          <a:p>
            <a:r>
              <a:rPr lang="nb-NO" dirty="0"/>
              <a:t>Minsteytelser – regulering</a:t>
            </a:r>
          </a:p>
        </p:txBody>
      </p:sp>
      <p:sp>
        <p:nvSpPr>
          <p:cNvPr id="3" name="Plassholder for innhold 2">
            <a:extLst>
              <a:ext uri="{FF2B5EF4-FFF2-40B4-BE49-F238E27FC236}">
                <a16:creationId xmlns:a16="http://schemas.microsoft.com/office/drawing/2014/main" id="{7F71094A-DBBD-43BA-A6A7-1D332F949F3F}"/>
              </a:ext>
            </a:extLst>
          </p:cNvPr>
          <p:cNvSpPr>
            <a:spLocks noGrp="1"/>
          </p:cNvSpPr>
          <p:nvPr>
            <p:ph idx="1"/>
          </p:nvPr>
        </p:nvSpPr>
        <p:spPr>
          <a:xfrm>
            <a:off x="838199" y="1825625"/>
            <a:ext cx="10591800" cy="4351338"/>
          </a:xfrm>
        </p:spPr>
        <p:txBody>
          <a:bodyPr/>
          <a:lstStyle/>
          <a:p>
            <a:pPr>
              <a:spcBef>
                <a:spcPts val="1800"/>
              </a:spcBef>
            </a:pPr>
            <a:r>
              <a:rPr lang="nb-NO" dirty="0"/>
              <a:t>Utvalget mener prinsipielt at minsteytelsene bør </a:t>
            </a:r>
            <a:br>
              <a:rPr lang="nb-NO" dirty="0"/>
            </a:br>
            <a:r>
              <a:rPr lang="nb-NO" dirty="0"/>
              <a:t>reguleres i takt med den generelle velstandsutviklingen</a:t>
            </a:r>
          </a:p>
          <a:p>
            <a:pPr>
              <a:spcBef>
                <a:spcPts val="1800"/>
              </a:spcBef>
            </a:pPr>
            <a:r>
              <a:rPr lang="nb-NO" dirty="0"/>
              <a:t>Utvalget foreslår derfor at minsteytelsene skal reguleres med lønnsveksten</a:t>
            </a:r>
          </a:p>
          <a:p>
            <a:pPr>
              <a:spcBef>
                <a:spcPts val="1800"/>
              </a:spcBef>
            </a:pPr>
            <a:r>
              <a:rPr lang="nb-NO" dirty="0"/>
              <a:t>Kan etter hvert gi høyere minsteytelser enn </a:t>
            </a:r>
            <a:br>
              <a:rPr lang="nb-NO" dirty="0"/>
            </a:br>
            <a:r>
              <a:rPr lang="nb-NO" dirty="0"/>
              <a:t>et løft nå, men svakere regulering framover</a:t>
            </a:r>
          </a:p>
          <a:p>
            <a:pPr>
              <a:spcBef>
                <a:spcPts val="1800"/>
              </a:spcBef>
            </a:pPr>
            <a:r>
              <a:rPr lang="nb-NO" dirty="0"/>
              <a:t>Flertallet foreslår «årskullspesifikke minsteytelser»</a:t>
            </a:r>
          </a:p>
        </p:txBody>
      </p:sp>
      <p:sp>
        <p:nvSpPr>
          <p:cNvPr id="4" name="Plassholder for lysbildenummer 3">
            <a:extLst>
              <a:ext uri="{FF2B5EF4-FFF2-40B4-BE49-F238E27FC236}">
                <a16:creationId xmlns:a16="http://schemas.microsoft.com/office/drawing/2014/main" id="{82BDE357-F316-41A0-857B-B2803C15E82A}"/>
              </a:ext>
            </a:extLst>
          </p:cNvPr>
          <p:cNvSpPr>
            <a:spLocks noGrp="1"/>
          </p:cNvSpPr>
          <p:nvPr>
            <p:ph type="sldNum" sz="quarter" idx="4"/>
          </p:nvPr>
        </p:nvSpPr>
        <p:spPr/>
        <p:txBody>
          <a:bodyPr/>
          <a:lstStyle/>
          <a:p>
            <a:pPr>
              <a:defRPr/>
            </a:pPr>
            <a:fld id="{915A8C69-1E23-4468-AC94-010B558DD334}" type="slidenum">
              <a:rPr lang="nb-NO" smtClean="0"/>
              <a:pPr>
                <a:defRPr/>
              </a:pPr>
              <a:t>24</a:t>
            </a:fld>
            <a:endParaRPr lang="nb-NO" dirty="0"/>
          </a:p>
        </p:txBody>
      </p:sp>
    </p:spTree>
    <p:extLst>
      <p:ext uri="{BB962C8B-B14F-4D97-AF65-F5344CB8AC3E}">
        <p14:creationId xmlns:p14="http://schemas.microsoft.com/office/powerpoint/2010/main" val="323756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7F02B-C704-4B7B-A21E-5B4CDE5B009A}"/>
              </a:ext>
            </a:extLst>
          </p:cNvPr>
          <p:cNvSpPr>
            <a:spLocks noGrp="1"/>
          </p:cNvSpPr>
          <p:nvPr>
            <p:ph type="title"/>
          </p:nvPr>
        </p:nvSpPr>
        <p:spPr>
          <a:xfrm>
            <a:off x="838200" y="365125"/>
            <a:ext cx="10591800" cy="1325563"/>
          </a:xfrm>
        </p:spPr>
        <p:txBody>
          <a:bodyPr/>
          <a:lstStyle/>
          <a:p>
            <a:r>
              <a:rPr lang="nb-NO" dirty="0"/>
              <a:t>Minsteytelser – nivå</a:t>
            </a:r>
          </a:p>
        </p:txBody>
      </p:sp>
      <p:sp>
        <p:nvSpPr>
          <p:cNvPr id="3" name="Plassholder for innhold 2">
            <a:extLst>
              <a:ext uri="{FF2B5EF4-FFF2-40B4-BE49-F238E27FC236}">
                <a16:creationId xmlns:a16="http://schemas.microsoft.com/office/drawing/2014/main" id="{7F71094A-DBBD-43BA-A6A7-1D332F949F3F}"/>
              </a:ext>
            </a:extLst>
          </p:cNvPr>
          <p:cNvSpPr>
            <a:spLocks noGrp="1"/>
          </p:cNvSpPr>
          <p:nvPr>
            <p:ph idx="1"/>
          </p:nvPr>
        </p:nvSpPr>
        <p:spPr>
          <a:xfrm>
            <a:off x="838199" y="1825625"/>
            <a:ext cx="10591800" cy="4351338"/>
          </a:xfrm>
        </p:spPr>
        <p:txBody>
          <a:bodyPr/>
          <a:lstStyle/>
          <a:p>
            <a:pPr>
              <a:spcBef>
                <a:spcPts val="1800"/>
              </a:spcBef>
            </a:pPr>
            <a:r>
              <a:rPr lang="nb-NO" dirty="0"/>
              <a:t>Utvalget forslår ikke økte minstenivåer. Dette må ses i sammenheng med forslaget om regulering med lønnsveksten</a:t>
            </a:r>
          </a:p>
          <a:p>
            <a:pPr>
              <a:spcBef>
                <a:spcPts val="1800"/>
              </a:spcBef>
            </a:pPr>
            <a:r>
              <a:rPr lang="nb-NO" dirty="0"/>
              <a:t>Lite treffsikkert virkemiddel for å forebygge fattigdom blant eldre </a:t>
            </a:r>
            <a:br>
              <a:rPr lang="nb-NO" dirty="0"/>
            </a:br>
            <a:r>
              <a:rPr lang="nb-NO" dirty="0"/>
              <a:t>– bør vurdere en mer målrettet bostøtteordning for alderspensjonister</a:t>
            </a:r>
          </a:p>
          <a:p>
            <a:pPr>
              <a:spcBef>
                <a:spcPts val="1800"/>
              </a:spcBef>
            </a:pPr>
            <a:r>
              <a:rPr lang="nb-NO" dirty="0"/>
              <a:t>‘Flatere’ pensjonssystem – mindre belønning for å jobbe</a:t>
            </a:r>
          </a:p>
          <a:p>
            <a:pPr>
              <a:spcBef>
                <a:spcPts val="1800"/>
              </a:spcBef>
            </a:pPr>
            <a:r>
              <a:rPr lang="nb-NO" dirty="0"/>
              <a:t>Færre vil kunne ta ut pensjonen tidlig</a:t>
            </a:r>
          </a:p>
          <a:p>
            <a:pPr>
              <a:spcBef>
                <a:spcPts val="1800"/>
              </a:spcBef>
            </a:pPr>
            <a:r>
              <a:rPr lang="nb-NO" dirty="0"/>
              <a:t>Høye kostnader – de som vil motta en avkortet garantipensjon vil også få høyere pensjon dersom minsteytelsene øker</a:t>
            </a:r>
          </a:p>
        </p:txBody>
      </p:sp>
      <p:sp>
        <p:nvSpPr>
          <p:cNvPr id="4" name="Plassholder for lysbildenummer 3">
            <a:extLst>
              <a:ext uri="{FF2B5EF4-FFF2-40B4-BE49-F238E27FC236}">
                <a16:creationId xmlns:a16="http://schemas.microsoft.com/office/drawing/2014/main" id="{82BDE357-F316-41A0-857B-B2803C15E82A}"/>
              </a:ext>
            </a:extLst>
          </p:cNvPr>
          <p:cNvSpPr>
            <a:spLocks noGrp="1"/>
          </p:cNvSpPr>
          <p:nvPr>
            <p:ph type="sldNum" sz="quarter" idx="4"/>
          </p:nvPr>
        </p:nvSpPr>
        <p:spPr/>
        <p:txBody>
          <a:bodyPr/>
          <a:lstStyle/>
          <a:p>
            <a:pPr>
              <a:defRPr/>
            </a:pPr>
            <a:fld id="{915A8C69-1E23-4468-AC94-010B558DD334}" type="slidenum">
              <a:rPr lang="nb-NO" smtClean="0"/>
              <a:pPr>
                <a:defRPr/>
              </a:pPr>
              <a:t>25</a:t>
            </a:fld>
            <a:endParaRPr lang="nb-NO" dirty="0"/>
          </a:p>
        </p:txBody>
      </p:sp>
    </p:spTree>
    <p:extLst>
      <p:ext uri="{BB962C8B-B14F-4D97-AF65-F5344CB8AC3E}">
        <p14:creationId xmlns:p14="http://schemas.microsoft.com/office/powerpoint/2010/main" val="48393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28AA5B-6C9F-4721-B936-5A8572055BDE}"/>
              </a:ext>
            </a:extLst>
          </p:cNvPr>
          <p:cNvSpPr>
            <a:spLocks noGrp="1"/>
          </p:cNvSpPr>
          <p:nvPr>
            <p:ph type="title"/>
          </p:nvPr>
        </p:nvSpPr>
        <p:spPr/>
        <p:txBody>
          <a:bodyPr/>
          <a:lstStyle/>
          <a:p>
            <a:r>
              <a:rPr lang="nb-NO" dirty="0"/>
              <a:t>3. Alderspensjon til uføre</a:t>
            </a:r>
          </a:p>
        </p:txBody>
      </p:sp>
      <p:sp>
        <p:nvSpPr>
          <p:cNvPr id="3" name="Plassholder for innhold 2">
            <a:extLst>
              <a:ext uri="{FF2B5EF4-FFF2-40B4-BE49-F238E27FC236}">
                <a16:creationId xmlns:a16="http://schemas.microsoft.com/office/drawing/2014/main" id="{80AAF38E-35A1-4DC4-B1B3-85944D4DDCA0}"/>
              </a:ext>
            </a:extLst>
          </p:cNvPr>
          <p:cNvSpPr>
            <a:spLocks noGrp="1"/>
          </p:cNvSpPr>
          <p:nvPr>
            <p:ph idx="1"/>
          </p:nvPr>
        </p:nvSpPr>
        <p:spPr>
          <a:xfrm>
            <a:off x="838200" y="1825625"/>
            <a:ext cx="9096910" cy="4351338"/>
          </a:xfrm>
        </p:spPr>
        <p:txBody>
          <a:bodyPr/>
          <a:lstStyle/>
          <a:p>
            <a:pPr marL="0" indent="0">
              <a:spcBef>
                <a:spcPts val="1800"/>
              </a:spcBef>
              <a:buNone/>
            </a:pPr>
            <a:r>
              <a:rPr lang="nb-NO" dirty="0"/>
              <a:t>Dagens regler:</a:t>
            </a:r>
          </a:p>
          <a:p>
            <a:pPr>
              <a:spcBef>
                <a:spcPts val="2400"/>
              </a:spcBef>
            </a:pPr>
            <a:r>
              <a:rPr lang="nb-NO" dirty="0"/>
              <a:t>Uføre tjener opp alderspensjon til 62 år </a:t>
            </a:r>
            <a:br>
              <a:rPr lang="nb-NO" dirty="0"/>
            </a:br>
            <a:r>
              <a:rPr lang="nb-NO" dirty="0"/>
              <a:t>i ny opptjeningsmodell for alderspensjon</a:t>
            </a:r>
            <a:endParaRPr lang="nb-NO" sz="1800" dirty="0"/>
          </a:p>
          <a:p>
            <a:pPr>
              <a:spcBef>
                <a:spcPts val="2400"/>
              </a:spcBef>
            </a:pPr>
            <a:r>
              <a:rPr lang="nb-NO" dirty="0"/>
              <a:t>Uføre går over fra uføretrygd til alderspensjon ved 67 år</a:t>
            </a:r>
          </a:p>
          <a:p>
            <a:pPr marL="534988" lvl="1">
              <a:spcBef>
                <a:spcPts val="600"/>
              </a:spcBef>
            </a:pPr>
            <a:r>
              <a:rPr lang="nb-NO" dirty="0"/>
              <a:t>Levealdersjustering gjør at alderspensjonen blir stadig lavere</a:t>
            </a:r>
          </a:p>
          <a:p>
            <a:pPr marL="534988" lvl="1">
              <a:spcBef>
                <a:spcPts val="600"/>
              </a:spcBef>
            </a:pPr>
            <a:r>
              <a:rPr lang="nb-NO"/>
              <a:t>Årskullene 1944–1953 </a:t>
            </a:r>
            <a:r>
              <a:rPr lang="nb-NO" dirty="0"/>
              <a:t>fikk et (skjermings)tillegg til alderspensjonen som kompenserte for om lag halvparten av virkningen av levealdersjusteringen</a:t>
            </a:r>
          </a:p>
        </p:txBody>
      </p:sp>
      <p:sp>
        <p:nvSpPr>
          <p:cNvPr id="4" name="Plassholder for lysbildenummer 3">
            <a:extLst>
              <a:ext uri="{FF2B5EF4-FFF2-40B4-BE49-F238E27FC236}">
                <a16:creationId xmlns:a16="http://schemas.microsoft.com/office/drawing/2014/main" id="{FA3A95CD-0705-45AA-802B-B4D81A0047EC}"/>
              </a:ext>
            </a:extLst>
          </p:cNvPr>
          <p:cNvSpPr>
            <a:spLocks noGrp="1"/>
          </p:cNvSpPr>
          <p:nvPr>
            <p:ph type="sldNum" sz="quarter" idx="4"/>
          </p:nvPr>
        </p:nvSpPr>
        <p:spPr/>
        <p:txBody>
          <a:bodyPr/>
          <a:lstStyle/>
          <a:p>
            <a:pPr>
              <a:defRPr/>
            </a:pPr>
            <a:fld id="{915A8C69-1E23-4468-AC94-010B558DD334}" type="slidenum">
              <a:rPr lang="nb-NO" smtClean="0"/>
              <a:pPr>
                <a:defRPr/>
              </a:pPr>
              <a:t>26</a:t>
            </a:fld>
            <a:endParaRPr lang="nb-NO" dirty="0"/>
          </a:p>
        </p:txBody>
      </p:sp>
    </p:spTree>
    <p:extLst>
      <p:ext uri="{BB962C8B-B14F-4D97-AF65-F5344CB8AC3E}">
        <p14:creationId xmlns:p14="http://schemas.microsoft.com/office/powerpoint/2010/main" val="343645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28AA5B-6C9F-4721-B936-5A8572055BDE}"/>
              </a:ext>
            </a:extLst>
          </p:cNvPr>
          <p:cNvSpPr>
            <a:spLocks noGrp="1"/>
          </p:cNvSpPr>
          <p:nvPr>
            <p:ph type="title"/>
          </p:nvPr>
        </p:nvSpPr>
        <p:spPr/>
        <p:txBody>
          <a:bodyPr/>
          <a:lstStyle/>
          <a:p>
            <a:r>
              <a:rPr lang="nb-NO" dirty="0"/>
              <a:t>Bedre alderspensjon til uføre</a:t>
            </a:r>
          </a:p>
        </p:txBody>
      </p:sp>
      <p:sp>
        <p:nvSpPr>
          <p:cNvPr id="3" name="Plassholder for innhold 2">
            <a:extLst>
              <a:ext uri="{FF2B5EF4-FFF2-40B4-BE49-F238E27FC236}">
                <a16:creationId xmlns:a16="http://schemas.microsoft.com/office/drawing/2014/main" id="{80AAF38E-35A1-4DC4-B1B3-85944D4DDCA0}"/>
              </a:ext>
            </a:extLst>
          </p:cNvPr>
          <p:cNvSpPr>
            <a:spLocks noGrp="1"/>
          </p:cNvSpPr>
          <p:nvPr>
            <p:ph idx="1"/>
          </p:nvPr>
        </p:nvSpPr>
        <p:spPr/>
        <p:txBody>
          <a:bodyPr/>
          <a:lstStyle/>
          <a:p>
            <a:pPr>
              <a:spcBef>
                <a:spcPts val="1800"/>
              </a:spcBef>
            </a:pPr>
            <a:r>
              <a:rPr lang="nb-NO" dirty="0"/>
              <a:t>Utvalget mener uføre må sikres en bedre alderspensjon</a:t>
            </a:r>
          </a:p>
          <a:p>
            <a:pPr>
              <a:spcBef>
                <a:spcPts val="2400"/>
              </a:spcBef>
            </a:pPr>
            <a:r>
              <a:rPr lang="nb-NO" dirty="0"/>
              <a:t>«Uføres alderspensjon skal stå i et rimelig forhold til arbeidsføres alderspensjon» </a:t>
            </a:r>
            <a:r>
              <a:rPr lang="nb-NO" sz="1800" dirty="0"/>
              <a:t>(</a:t>
            </a:r>
            <a:r>
              <a:rPr lang="nb-NO" sz="1800" dirty="0" err="1"/>
              <a:t>Prop</a:t>
            </a:r>
            <a:r>
              <a:rPr lang="nb-NO" sz="1800" dirty="0"/>
              <a:t>. 130 L (2010–2011))</a:t>
            </a:r>
          </a:p>
          <a:p>
            <a:pPr>
              <a:spcBef>
                <a:spcPts val="2400"/>
              </a:spcBef>
            </a:pPr>
            <a:r>
              <a:rPr lang="nb-NO" dirty="0"/>
              <a:t>Utvalgets flertall mener prinsipielt at uføres gjennomsnittlige alderspensjon bør stabiliseres i forhold til arbeidsføres alderspensjon</a:t>
            </a:r>
          </a:p>
        </p:txBody>
      </p:sp>
      <p:sp>
        <p:nvSpPr>
          <p:cNvPr id="4" name="Plassholder for lysbildenummer 3">
            <a:extLst>
              <a:ext uri="{FF2B5EF4-FFF2-40B4-BE49-F238E27FC236}">
                <a16:creationId xmlns:a16="http://schemas.microsoft.com/office/drawing/2014/main" id="{FA3A95CD-0705-45AA-802B-B4D81A0047EC}"/>
              </a:ext>
            </a:extLst>
          </p:cNvPr>
          <p:cNvSpPr>
            <a:spLocks noGrp="1"/>
          </p:cNvSpPr>
          <p:nvPr>
            <p:ph type="sldNum" sz="quarter" idx="4"/>
          </p:nvPr>
        </p:nvSpPr>
        <p:spPr/>
        <p:txBody>
          <a:bodyPr/>
          <a:lstStyle/>
          <a:p>
            <a:pPr>
              <a:defRPr/>
            </a:pPr>
            <a:fld id="{915A8C69-1E23-4468-AC94-010B558DD334}" type="slidenum">
              <a:rPr lang="nb-NO" smtClean="0"/>
              <a:pPr>
                <a:defRPr/>
              </a:pPr>
              <a:t>27</a:t>
            </a:fld>
            <a:endParaRPr lang="nb-NO" dirty="0"/>
          </a:p>
        </p:txBody>
      </p:sp>
    </p:spTree>
    <p:extLst>
      <p:ext uri="{BB962C8B-B14F-4D97-AF65-F5344CB8AC3E}">
        <p14:creationId xmlns:p14="http://schemas.microsoft.com/office/powerpoint/2010/main" val="427793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660D62-E7F1-4BB5-B301-9F5656362438}"/>
              </a:ext>
            </a:extLst>
          </p:cNvPr>
          <p:cNvSpPr>
            <a:spLocks noGrp="1"/>
          </p:cNvSpPr>
          <p:nvPr>
            <p:ph type="title"/>
          </p:nvPr>
        </p:nvSpPr>
        <p:spPr/>
        <p:txBody>
          <a:bodyPr/>
          <a:lstStyle/>
          <a:p>
            <a:r>
              <a:rPr lang="nb-NO" dirty="0"/>
              <a:t>Alderspensjon til uføre – flertallets forslag</a:t>
            </a:r>
          </a:p>
        </p:txBody>
      </p:sp>
      <p:sp>
        <p:nvSpPr>
          <p:cNvPr id="3" name="Plassholder for innhold 2">
            <a:extLst>
              <a:ext uri="{FF2B5EF4-FFF2-40B4-BE49-F238E27FC236}">
                <a16:creationId xmlns:a16="http://schemas.microsoft.com/office/drawing/2014/main" id="{707913F2-CB62-4468-A9EE-92930A334FE2}"/>
              </a:ext>
            </a:extLst>
          </p:cNvPr>
          <p:cNvSpPr>
            <a:spLocks noGrp="1"/>
          </p:cNvSpPr>
          <p:nvPr>
            <p:ph idx="1"/>
          </p:nvPr>
        </p:nvSpPr>
        <p:spPr>
          <a:xfrm>
            <a:off x="838199" y="1825625"/>
            <a:ext cx="9090891" cy="4351338"/>
          </a:xfrm>
        </p:spPr>
        <p:txBody>
          <a:bodyPr/>
          <a:lstStyle/>
          <a:p>
            <a:r>
              <a:rPr lang="nb-NO" dirty="0"/>
              <a:t>Usikkert hvor lenge arbeidsføre vil stå i arbeid</a:t>
            </a:r>
          </a:p>
          <a:p>
            <a:pPr>
              <a:spcBef>
                <a:spcPts val="1800"/>
              </a:spcBef>
            </a:pPr>
            <a:r>
              <a:rPr lang="nb-NO" dirty="0"/>
              <a:t>Sannsynlig at arbeidsføre vil ta ut noe av </a:t>
            </a:r>
            <a:br>
              <a:rPr lang="nb-NO" dirty="0"/>
            </a:br>
            <a:r>
              <a:rPr lang="nb-NO" dirty="0"/>
              <a:t>velstandsveksten i form av mer fritid</a:t>
            </a:r>
          </a:p>
          <a:p>
            <a:pPr>
              <a:spcBef>
                <a:spcPts val="1800"/>
              </a:spcBef>
            </a:pPr>
            <a:r>
              <a:rPr lang="nb-NO" dirty="0"/>
              <a:t>Utvalgets flertall, alle unntatt Fuglevaag og Søviknes, foreslår at </a:t>
            </a:r>
          </a:p>
          <a:p>
            <a:pPr marL="804863" indent="-457200" defTabSz="804863">
              <a:buFont typeface="+mj-lt"/>
              <a:buAutoNum type="arabicPeriod"/>
            </a:pPr>
            <a:r>
              <a:rPr lang="nb-NO" dirty="0"/>
              <a:t>uføre får opptjening til 65 år i ny </a:t>
            </a:r>
            <a:br>
              <a:rPr lang="nb-NO" dirty="0"/>
            </a:br>
            <a:r>
              <a:rPr lang="nb-NO" dirty="0"/>
              <a:t>opptjeningsmodell for alderspensjon og </a:t>
            </a:r>
          </a:p>
          <a:p>
            <a:pPr marL="804863" indent="-457200" defTabSz="804863">
              <a:buFont typeface="+mj-lt"/>
              <a:buAutoNum type="arabicPeriod"/>
            </a:pPr>
            <a:r>
              <a:rPr lang="nb-NO" dirty="0"/>
              <a:t>fra 1964-kullet skjermes for mellom halvparten og to tredeler av virkningen av levealdersjustering</a:t>
            </a:r>
          </a:p>
          <a:p>
            <a:pPr>
              <a:spcBef>
                <a:spcPts val="1800"/>
              </a:spcBef>
            </a:pPr>
            <a:r>
              <a:rPr lang="nb-NO" dirty="0"/>
              <a:t>Utviklingen må vurderes etter en tid</a:t>
            </a:r>
          </a:p>
        </p:txBody>
      </p:sp>
      <p:sp>
        <p:nvSpPr>
          <p:cNvPr id="4" name="Plassholder for lysbildenummer 3">
            <a:extLst>
              <a:ext uri="{FF2B5EF4-FFF2-40B4-BE49-F238E27FC236}">
                <a16:creationId xmlns:a16="http://schemas.microsoft.com/office/drawing/2014/main" id="{CFF0D3E4-F80F-444D-BEA5-7EDF82B65766}"/>
              </a:ext>
            </a:extLst>
          </p:cNvPr>
          <p:cNvSpPr>
            <a:spLocks noGrp="1"/>
          </p:cNvSpPr>
          <p:nvPr>
            <p:ph type="sldNum" sz="quarter" idx="4"/>
          </p:nvPr>
        </p:nvSpPr>
        <p:spPr/>
        <p:txBody>
          <a:bodyPr/>
          <a:lstStyle/>
          <a:p>
            <a:pPr>
              <a:defRPr/>
            </a:pPr>
            <a:fld id="{915A8C69-1E23-4468-AC94-010B558DD334}" type="slidenum">
              <a:rPr lang="nb-NO" smtClean="0"/>
              <a:pPr>
                <a:defRPr/>
              </a:pPr>
              <a:t>28</a:t>
            </a:fld>
            <a:endParaRPr lang="nb-NO" dirty="0"/>
          </a:p>
        </p:txBody>
      </p:sp>
    </p:spTree>
    <p:extLst>
      <p:ext uri="{BB962C8B-B14F-4D97-AF65-F5344CB8AC3E}">
        <p14:creationId xmlns:p14="http://schemas.microsoft.com/office/powerpoint/2010/main" val="37302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526D8C-CFCB-47A7-A88E-AD1168A4684F}"/>
              </a:ext>
            </a:extLst>
          </p:cNvPr>
          <p:cNvSpPr>
            <a:spLocks noGrp="1"/>
          </p:cNvSpPr>
          <p:nvPr>
            <p:ph type="title"/>
          </p:nvPr>
        </p:nvSpPr>
        <p:spPr>
          <a:xfrm>
            <a:off x="838199" y="365125"/>
            <a:ext cx="9451109" cy="1325563"/>
          </a:xfrm>
        </p:spPr>
        <p:txBody>
          <a:bodyPr/>
          <a:lstStyle/>
          <a:p>
            <a:r>
              <a:rPr lang="nb-NO" dirty="0"/>
              <a:t>Alderspensjon til uføre – mindretallets forslag</a:t>
            </a:r>
          </a:p>
        </p:txBody>
      </p:sp>
      <p:sp>
        <p:nvSpPr>
          <p:cNvPr id="3" name="Plassholder for innhold 2">
            <a:extLst>
              <a:ext uri="{FF2B5EF4-FFF2-40B4-BE49-F238E27FC236}">
                <a16:creationId xmlns:a16="http://schemas.microsoft.com/office/drawing/2014/main" id="{7F7FBD14-5513-4C5B-8F81-2691B9E8EA95}"/>
              </a:ext>
            </a:extLst>
          </p:cNvPr>
          <p:cNvSpPr>
            <a:spLocks noGrp="1"/>
          </p:cNvSpPr>
          <p:nvPr>
            <p:ph idx="1"/>
          </p:nvPr>
        </p:nvSpPr>
        <p:spPr/>
        <p:txBody>
          <a:bodyPr/>
          <a:lstStyle/>
          <a:p>
            <a:r>
              <a:rPr lang="nb-NO" dirty="0"/>
              <a:t>Utvalgets mindretall, Fuglevaag og Søviknes, mener at personer som av helsemessige årsaker ikke kan kompensere for virkningen av levealdersjusteringen, bør få om lag like høy alderspensjon som yrkesaktive som går av ved den normerte pensjoneringsalderen og foreslår</a:t>
            </a:r>
          </a:p>
          <a:p>
            <a:pPr marL="804863" indent="-457200">
              <a:buFont typeface="+mj-lt"/>
              <a:buAutoNum type="arabicPeriod"/>
            </a:pPr>
            <a:r>
              <a:rPr lang="nb-NO" dirty="0"/>
              <a:t>uføre får opptjening til 67 år/normert pensjoneringsalder i ny opptjeningsmodell for alderspensjon og </a:t>
            </a:r>
          </a:p>
          <a:p>
            <a:pPr marL="804863" indent="-457200">
              <a:buFont typeface="+mj-lt"/>
              <a:buAutoNum type="arabicPeriod"/>
            </a:pPr>
            <a:r>
              <a:rPr lang="nb-NO" dirty="0"/>
              <a:t>fra 1964-kullet skjermes helt for virkningen av levealdersjustering</a:t>
            </a:r>
          </a:p>
        </p:txBody>
      </p:sp>
      <p:sp>
        <p:nvSpPr>
          <p:cNvPr id="4" name="Plassholder for lysbildenummer 3">
            <a:extLst>
              <a:ext uri="{FF2B5EF4-FFF2-40B4-BE49-F238E27FC236}">
                <a16:creationId xmlns:a16="http://schemas.microsoft.com/office/drawing/2014/main" id="{924F24E6-D54E-4A91-847C-0286E5AECC05}"/>
              </a:ext>
            </a:extLst>
          </p:cNvPr>
          <p:cNvSpPr>
            <a:spLocks noGrp="1"/>
          </p:cNvSpPr>
          <p:nvPr>
            <p:ph type="sldNum" sz="quarter" idx="4"/>
          </p:nvPr>
        </p:nvSpPr>
        <p:spPr/>
        <p:txBody>
          <a:bodyPr/>
          <a:lstStyle/>
          <a:p>
            <a:pPr>
              <a:defRPr/>
            </a:pPr>
            <a:fld id="{915A8C69-1E23-4468-AC94-010B558DD334}" type="slidenum">
              <a:rPr lang="nb-NO" smtClean="0"/>
              <a:pPr>
                <a:defRPr/>
              </a:pPr>
              <a:t>29</a:t>
            </a:fld>
            <a:endParaRPr lang="nb-NO" dirty="0"/>
          </a:p>
        </p:txBody>
      </p:sp>
    </p:spTree>
    <p:extLst>
      <p:ext uri="{BB962C8B-B14F-4D97-AF65-F5344CB8AC3E}">
        <p14:creationId xmlns:p14="http://schemas.microsoft.com/office/powerpoint/2010/main" val="249949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77545931-A5BF-4304-B992-8BAB62CCCDC0}"/>
              </a:ext>
            </a:extLst>
          </p:cNvPr>
          <p:cNvSpPr>
            <a:spLocks noGrp="1"/>
          </p:cNvSpPr>
          <p:nvPr>
            <p:ph type="title"/>
          </p:nvPr>
        </p:nvSpPr>
        <p:spPr/>
        <p:txBody>
          <a:bodyPr/>
          <a:lstStyle/>
          <a:p>
            <a:r>
              <a:rPr lang="nb-NO" dirty="0"/>
              <a:t>Medlemmene i utvalget</a:t>
            </a:r>
          </a:p>
        </p:txBody>
      </p:sp>
      <p:graphicFrame>
        <p:nvGraphicFramePr>
          <p:cNvPr id="9" name="Tabell 9">
            <a:extLst>
              <a:ext uri="{FF2B5EF4-FFF2-40B4-BE49-F238E27FC236}">
                <a16:creationId xmlns:a16="http://schemas.microsoft.com/office/drawing/2014/main" id="{F695127B-81E9-41E8-B286-9E4D3D0C82F4}"/>
              </a:ext>
            </a:extLst>
          </p:cNvPr>
          <p:cNvGraphicFramePr>
            <a:graphicFrameLocks noGrp="1"/>
          </p:cNvGraphicFramePr>
          <p:nvPr>
            <p:ph idx="1"/>
            <p:extLst>
              <p:ext uri="{D42A27DB-BD31-4B8C-83A1-F6EECF244321}">
                <p14:modId xmlns:p14="http://schemas.microsoft.com/office/powerpoint/2010/main" val="2405053470"/>
              </p:ext>
            </p:extLst>
          </p:nvPr>
        </p:nvGraphicFramePr>
        <p:xfrm>
          <a:off x="2583113" y="1825625"/>
          <a:ext cx="5932236" cy="4450080"/>
        </p:xfrm>
        <a:graphic>
          <a:graphicData uri="http://schemas.openxmlformats.org/drawingml/2006/table">
            <a:tbl>
              <a:tblPr>
                <a:tableStyleId>{2D5ABB26-0587-4C30-8999-92F81FD0307C}</a:tableStyleId>
              </a:tblPr>
              <a:tblGrid>
                <a:gridCol w="2293687">
                  <a:extLst>
                    <a:ext uri="{9D8B030D-6E8A-4147-A177-3AD203B41FA5}">
                      <a16:colId xmlns:a16="http://schemas.microsoft.com/office/drawing/2014/main" val="3981272331"/>
                    </a:ext>
                  </a:extLst>
                </a:gridCol>
                <a:gridCol w="2609850">
                  <a:extLst>
                    <a:ext uri="{9D8B030D-6E8A-4147-A177-3AD203B41FA5}">
                      <a16:colId xmlns:a16="http://schemas.microsoft.com/office/drawing/2014/main" val="2904139278"/>
                    </a:ext>
                  </a:extLst>
                </a:gridCol>
                <a:gridCol w="1028699">
                  <a:extLst>
                    <a:ext uri="{9D8B030D-6E8A-4147-A177-3AD203B41FA5}">
                      <a16:colId xmlns:a16="http://schemas.microsoft.com/office/drawing/2014/main" val="1880471580"/>
                    </a:ext>
                  </a:extLst>
                </a:gridCol>
              </a:tblGrid>
              <a:tr h="370840">
                <a:tc>
                  <a:txBody>
                    <a:bodyPr/>
                    <a:lstStyle/>
                    <a:p>
                      <a:pPr marL="0" algn="l" defTabSz="914400" rtl="0" eaLnBrk="1" latinLnBrk="0" hangingPunct="1">
                        <a:spcBef>
                          <a:spcPts val="300"/>
                        </a:spcBef>
                        <a:spcAft>
                          <a:spcPts val="300"/>
                        </a:spcAft>
                      </a:pPr>
                      <a:r>
                        <a:rPr lang="nb-NO" sz="1400" kern="1200" dirty="0">
                          <a:solidFill>
                            <a:schemeClr val="tx1"/>
                          </a:solidFill>
                          <a:effectLst/>
                          <a:latin typeface="+mn-lt"/>
                          <a:ea typeface="+mn-ea"/>
                          <a:cs typeface="+mn-cs"/>
                        </a:rPr>
                        <a:t>Konsernsjef</a:t>
                      </a:r>
                    </a:p>
                  </a:txBody>
                  <a:tcPr marL="68580" marR="68580" marT="0" marB="0" anchor="ctr"/>
                </a:tc>
                <a:tc>
                  <a:txBody>
                    <a:bodyPr/>
                    <a:lstStyle/>
                    <a:p>
                      <a:pPr marL="0" algn="l" defTabSz="914400" rtl="0" eaLnBrk="1" latinLnBrk="0" hangingPunct="1">
                        <a:spcBef>
                          <a:spcPts val="300"/>
                        </a:spcBef>
                        <a:spcAft>
                          <a:spcPts val="300"/>
                        </a:spcAft>
                      </a:pPr>
                      <a:r>
                        <a:rPr lang="nb-NO" sz="1400" kern="1200" dirty="0">
                          <a:solidFill>
                            <a:schemeClr val="tx1"/>
                          </a:solidFill>
                          <a:effectLst/>
                          <a:latin typeface="+mn-lt"/>
                          <a:ea typeface="+mn-ea"/>
                          <a:cs typeface="+mn-cs"/>
                        </a:rPr>
                        <a:t>Kristin Skogen Lund</a:t>
                      </a:r>
                    </a:p>
                  </a:txBody>
                  <a:tcPr marL="68580" marR="68580" marT="0" marB="0" anchor="ctr"/>
                </a:tc>
                <a:tc>
                  <a:txBody>
                    <a:bodyPr/>
                    <a:lstStyle/>
                    <a:p>
                      <a:pPr marL="0" algn="l" defTabSz="914400" rtl="0" eaLnBrk="1" latinLnBrk="0" hangingPunct="1">
                        <a:spcBef>
                          <a:spcPts val="300"/>
                        </a:spcBef>
                        <a:spcAft>
                          <a:spcPts val="300"/>
                        </a:spcAft>
                      </a:pPr>
                      <a:r>
                        <a:rPr lang="nb-NO" sz="1400" kern="1200" dirty="0">
                          <a:solidFill>
                            <a:schemeClr val="tx1"/>
                          </a:solidFill>
                          <a:effectLst/>
                          <a:latin typeface="+mn-lt"/>
                          <a:ea typeface="+mn-ea"/>
                          <a:cs typeface="+mn-cs"/>
                        </a:rPr>
                        <a:t>Leder</a:t>
                      </a:r>
                    </a:p>
                  </a:txBody>
                  <a:tcPr marL="68580" marR="68580" marT="0" marB="0" anchor="ctr"/>
                </a:tc>
                <a:extLst>
                  <a:ext uri="{0D108BD9-81ED-4DB2-BD59-A6C34878D82A}">
                    <a16:rowId xmlns:a16="http://schemas.microsoft.com/office/drawing/2014/main" val="3434554036"/>
                  </a:ext>
                </a:extLst>
              </a:tr>
              <a:tr h="370840">
                <a:tc>
                  <a:txBody>
                    <a:bodyPr/>
                    <a:lstStyle/>
                    <a:p>
                      <a:pPr>
                        <a:spcBef>
                          <a:spcPts val="300"/>
                        </a:spcBef>
                        <a:spcAft>
                          <a:spcPts val="300"/>
                        </a:spcAft>
                      </a:pPr>
                      <a:r>
                        <a:rPr lang="nb-NO" sz="1400" dirty="0">
                          <a:effectLst/>
                        </a:rPr>
                        <a:t>Spesialrådgiver</a:t>
                      </a:r>
                      <a:endParaRPr lang="nb-NO" sz="1400" dirty="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Steinar Fuglevaag</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SV</a:t>
                      </a:r>
                      <a:endParaRPr lang="nb-NO" sz="1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217016236"/>
                  </a:ext>
                </a:extLst>
              </a:tr>
              <a:tr h="370840">
                <a:tc>
                  <a:txBody>
                    <a:bodyPr/>
                    <a:lstStyle/>
                    <a:p>
                      <a:pPr>
                        <a:spcBef>
                          <a:spcPts val="300"/>
                        </a:spcBef>
                        <a:spcAft>
                          <a:spcPts val="300"/>
                        </a:spcAft>
                      </a:pPr>
                      <a:r>
                        <a:rPr lang="nn-NO" sz="1400">
                          <a:effectLst/>
                        </a:rPr>
                        <a:t>Professor</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n-NO" sz="1400">
                          <a:effectLst/>
                        </a:rPr>
                        <a:t>Ola Honningdal Grytten</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KrF</a:t>
                      </a:r>
                      <a:endParaRPr lang="nb-NO" sz="1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795119615"/>
                  </a:ext>
                </a:extLst>
              </a:tr>
              <a:tr h="370840">
                <a:tc>
                  <a:txBody>
                    <a:bodyPr/>
                    <a:lstStyle/>
                    <a:p>
                      <a:pPr>
                        <a:spcBef>
                          <a:spcPts val="300"/>
                        </a:spcBef>
                        <a:spcAft>
                          <a:spcPts val="300"/>
                        </a:spcAft>
                      </a:pPr>
                      <a:r>
                        <a:rPr lang="nn-NO" sz="1400">
                          <a:effectLst/>
                        </a:rPr>
                        <a:t>Kommunedirektør</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n-NO" sz="1400">
                          <a:effectLst/>
                        </a:rPr>
                        <a:t>Christl Kvam</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H</a:t>
                      </a:r>
                      <a:endParaRPr lang="nb-NO" sz="1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077112638"/>
                  </a:ext>
                </a:extLst>
              </a:tr>
              <a:tr h="370840">
                <a:tc>
                  <a:txBody>
                    <a:bodyPr/>
                    <a:lstStyle/>
                    <a:p>
                      <a:pPr>
                        <a:spcBef>
                          <a:spcPts val="300"/>
                        </a:spcBef>
                        <a:spcAft>
                          <a:spcPts val="300"/>
                        </a:spcAft>
                      </a:pPr>
                      <a:r>
                        <a:rPr lang="nn-NO" sz="1400" dirty="0">
                          <a:effectLst/>
                        </a:rPr>
                        <a:t>Stortingsrepresentant</a:t>
                      </a:r>
                      <a:endParaRPr lang="nb-NO" sz="1400" dirty="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n-NO" sz="1400" dirty="0">
                          <a:effectLst/>
                        </a:rPr>
                        <a:t>Marianne Marthinsen</a:t>
                      </a:r>
                      <a:endParaRPr lang="nb-NO" sz="1400" dirty="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Ap</a:t>
                      </a:r>
                      <a:endParaRPr lang="nb-NO" sz="1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951594969"/>
                  </a:ext>
                </a:extLst>
              </a:tr>
              <a:tr h="370840">
                <a:tc>
                  <a:txBody>
                    <a:bodyPr/>
                    <a:lstStyle/>
                    <a:p>
                      <a:pPr>
                        <a:spcBef>
                          <a:spcPts val="300"/>
                        </a:spcBef>
                        <a:spcAft>
                          <a:spcPts val="300"/>
                        </a:spcAft>
                      </a:pPr>
                      <a:r>
                        <a:rPr lang="nn-NO" sz="1400">
                          <a:effectLst/>
                        </a:rPr>
                        <a:t>Adm.dir.</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n-NO" sz="1400">
                          <a:effectLst/>
                        </a:rPr>
                        <a:t>Jon Håvard Solum</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Sp</a:t>
                      </a:r>
                      <a:endParaRPr lang="nb-NO" sz="1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524146890"/>
                  </a:ext>
                </a:extLst>
              </a:tr>
              <a:tr h="370840">
                <a:tc>
                  <a:txBody>
                    <a:bodyPr/>
                    <a:lstStyle/>
                    <a:p>
                      <a:pPr>
                        <a:spcBef>
                          <a:spcPts val="300"/>
                        </a:spcBef>
                        <a:spcAft>
                          <a:spcPts val="300"/>
                        </a:spcAft>
                      </a:pPr>
                      <a:r>
                        <a:rPr lang="nn-NO" sz="1400">
                          <a:effectLst/>
                        </a:rPr>
                        <a:t>Nestleder</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n-NO" sz="1400">
                          <a:effectLst/>
                        </a:rPr>
                        <a:t>Terje Søviknes</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FrP</a:t>
                      </a:r>
                      <a:endParaRPr lang="nb-NO" sz="1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783297687"/>
                  </a:ext>
                </a:extLst>
              </a:tr>
              <a:tr h="370840">
                <a:tc>
                  <a:txBody>
                    <a:bodyPr/>
                    <a:lstStyle/>
                    <a:p>
                      <a:pPr>
                        <a:spcBef>
                          <a:spcPts val="300"/>
                        </a:spcBef>
                        <a:spcAft>
                          <a:spcPts val="300"/>
                        </a:spcAft>
                      </a:pPr>
                      <a:r>
                        <a:rPr lang="nb-NO" sz="1400" dirty="0">
                          <a:effectLst/>
                        </a:rPr>
                        <a:t>Administrasjonssekretær</a:t>
                      </a:r>
                      <a:endParaRPr lang="nb-NO" sz="1400" dirty="0">
                        <a:effectLst/>
                        <a:latin typeface="+mn-lt"/>
                        <a:ea typeface="Times New Roman" panose="02020603050405020304" pitchFamily="18" charset="0"/>
                      </a:endParaRPr>
                    </a:p>
                  </a:txBody>
                  <a:tcPr marL="68580" marR="68580" marT="0" marB="0" anchor="ctr">
                    <a:lnB w="12700" cap="flat" cmpd="sng" algn="ctr">
                      <a:solidFill>
                        <a:schemeClr val="tx1"/>
                      </a:solidFill>
                      <a:prstDash val="sysDot"/>
                      <a:round/>
                      <a:headEnd type="none" w="med" len="med"/>
                      <a:tailEnd type="none" w="med" len="med"/>
                    </a:lnB>
                  </a:tcPr>
                </a:tc>
                <a:tc>
                  <a:txBody>
                    <a:bodyPr/>
                    <a:lstStyle/>
                    <a:p>
                      <a:pPr>
                        <a:spcBef>
                          <a:spcPts val="300"/>
                        </a:spcBef>
                        <a:spcAft>
                          <a:spcPts val="300"/>
                        </a:spcAft>
                      </a:pPr>
                      <a:r>
                        <a:rPr lang="nb-NO" sz="1400" dirty="0">
                          <a:effectLst/>
                        </a:rPr>
                        <a:t>May Britt </a:t>
                      </a:r>
                      <a:r>
                        <a:rPr lang="nb-NO" sz="1400" dirty="0" err="1">
                          <a:effectLst/>
                        </a:rPr>
                        <a:t>Vihovde</a:t>
                      </a:r>
                      <a:endParaRPr lang="nb-NO" sz="1400" dirty="0">
                        <a:effectLst/>
                        <a:latin typeface="+mn-lt"/>
                        <a:ea typeface="Times New Roman" panose="02020603050405020304" pitchFamily="18" charset="0"/>
                      </a:endParaRPr>
                    </a:p>
                  </a:txBody>
                  <a:tcPr marL="68580" marR="68580" marT="0" marB="0" anchor="ctr">
                    <a:lnB w="12700" cap="flat" cmpd="sng" algn="ctr">
                      <a:solidFill>
                        <a:schemeClr val="tx1"/>
                      </a:solidFill>
                      <a:prstDash val="sysDot"/>
                      <a:round/>
                      <a:headEnd type="none" w="med" len="med"/>
                      <a:tailEnd type="none" w="med" len="med"/>
                    </a:lnB>
                  </a:tcPr>
                </a:tc>
                <a:tc>
                  <a:txBody>
                    <a:bodyPr/>
                    <a:lstStyle/>
                    <a:p>
                      <a:pPr>
                        <a:spcBef>
                          <a:spcPts val="300"/>
                        </a:spcBef>
                        <a:spcAft>
                          <a:spcPts val="300"/>
                        </a:spcAft>
                      </a:pPr>
                      <a:r>
                        <a:rPr lang="nb-NO" sz="1400" dirty="0">
                          <a:effectLst/>
                        </a:rPr>
                        <a:t>V</a:t>
                      </a:r>
                      <a:endParaRPr lang="nb-NO" sz="1400" dirty="0">
                        <a:effectLst/>
                        <a:latin typeface="+mn-lt"/>
                        <a:ea typeface="Times New Roman" panose="02020603050405020304" pitchFamily="18" charset="0"/>
                      </a:endParaRPr>
                    </a:p>
                  </a:txBody>
                  <a:tcPr marL="68580" marR="68580" marT="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97970774"/>
                  </a:ext>
                </a:extLst>
              </a:tr>
              <a:tr h="370840">
                <a:tc>
                  <a:txBody>
                    <a:bodyPr/>
                    <a:lstStyle/>
                    <a:p>
                      <a:pPr>
                        <a:spcBef>
                          <a:spcPts val="300"/>
                        </a:spcBef>
                        <a:spcAft>
                          <a:spcPts val="300"/>
                        </a:spcAft>
                      </a:pPr>
                      <a:r>
                        <a:rPr lang="nn-NO" sz="1400">
                          <a:effectLst/>
                        </a:rPr>
                        <a:t>Nasjonal ekspert</a:t>
                      </a:r>
                      <a:endParaRPr lang="nb-NO" sz="1400">
                        <a:effectLst/>
                        <a:latin typeface="+mn-lt"/>
                        <a:ea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tcPr>
                </a:tc>
                <a:tc>
                  <a:txBody>
                    <a:bodyPr/>
                    <a:lstStyle/>
                    <a:p>
                      <a:pPr>
                        <a:spcBef>
                          <a:spcPts val="300"/>
                        </a:spcBef>
                        <a:spcAft>
                          <a:spcPts val="300"/>
                        </a:spcAft>
                      </a:pPr>
                      <a:r>
                        <a:rPr lang="nn-NO" sz="1400">
                          <a:effectLst/>
                        </a:rPr>
                        <a:t>Hilde Olsen </a:t>
                      </a:r>
                      <a:endParaRPr lang="nb-NO" sz="1400">
                        <a:effectLst/>
                        <a:latin typeface="+mn-lt"/>
                        <a:ea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tcPr>
                </a:tc>
                <a:tc>
                  <a:txBody>
                    <a:bodyPr/>
                    <a:lstStyle/>
                    <a:p>
                      <a:pPr>
                        <a:spcBef>
                          <a:spcPts val="300"/>
                        </a:spcBef>
                        <a:spcAft>
                          <a:spcPts val="300"/>
                        </a:spcAft>
                      </a:pPr>
                      <a:r>
                        <a:rPr lang="nb-NO" sz="1400">
                          <a:effectLst/>
                        </a:rPr>
                        <a:t>NAV</a:t>
                      </a:r>
                      <a:endParaRPr lang="nb-NO" sz="1400">
                        <a:effectLst/>
                        <a:latin typeface="+mn-lt"/>
                        <a:ea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994729792"/>
                  </a:ext>
                </a:extLst>
              </a:tr>
              <a:tr h="370840">
                <a:tc>
                  <a:txBody>
                    <a:bodyPr/>
                    <a:lstStyle/>
                    <a:p>
                      <a:pPr>
                        <a:spcBef>
                          <a:spcPts val="300"/>
                        </a:spcBef>
                        <a:spcAft>
                          <a:spcPts val="300"/>
                        </a:spcAft>
                      </a:pPr>
                      <a:r>
                        <a:rPr lang="nn-NO" sz="1400">
                          <a:effectLst/>
                        </a:rPr>
                        <a:t>Professor</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n-NO" sz="1400">
                          <a:effectLst/>
                        </a:rPr>
                        <a:t>Axel West Pedersen</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OsloMet</a:t>
                      </a:r>
                      <a:endParaRPr lang="nb-NO" sz="1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790363834"/>
                  </a:ext>
                </a:extLst>
              </a:tr>
              <a:tr h="370840">
                <a:tc>
                  <a:txBody>
                    <a:bodyPr/>
                    <a:lstStyle/>
                    <a:p>
                      <a:pPr>
                        <a:spcBef>
                          <a:spcPts val="300"/>
                        </a:spcBef>
                        <a:spcAft>
                          <a:spcPts val="300"/>
                        </a:spcAft>
                      </a:pPr>
                      <a:r>
                        <a:rPr lang="nn-NO" sz="1400">
                          <a:effectLst/>
                        </a:rPr>
                        <a:t>Professor</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n-NO" sz="1400">
                          <a:effectLst/>
                        </a:rPr>
                        <a:t>Ragnar Torvik </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NTNU</a:t>
                      </a:r>
                      <a:endParaRPr lang="nb-NO" sz="14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605214644"/>
                  </a:ext>
                </a:extLst>
              </a:tr>
              <a:tr h="370840">
                <a:tc>
                  <a:txBody>
                    <a:bodyPr/>
                    <a:lstStyle/>
                    <a:p>
                      <a:pPr>
                        <a:spcBef>
                          <a:spcPts val="300"/>
                        </a:spcBef>
                        <a:spcAft>
                          <a:spcPts val="300"/>
                        </a:spcAft>
                      </a:pPr>
                      <a:r>
                        <a:rPr lang="nb-NO" sz="1400">
                          <a:effectLst/>
                        </a:rPr>
                        <a:t>Professor</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a:effectLst/>
                        </a:rPr>
                        <a:t>Kjell Vaage</a:t>
                      </a:r>
                      <a:endParaRPr lang="nb-NO" sz="1400">
                        <a:effectLst/>
                        <a:latin typeface="+mn-lt"/>
                        <a:ea typeface="Times New Roman" panose="02020603050405020304" pitchFamily="18" charset="0"/>
                      </a:endParaRPr>
                    </a:p>
                  </a:txBody>
                  <a:tcPr marL="68580" marR="68580" marT="0" marB="0" anchor="ctr"/>
                </a:tc>
                <a:tc>
                  <a:txBody>
                    <a:bodyPr/>
                    <a:lstStyle/>
                    <a:p>
                      <a:pPr>
                        <a:spcBef>
                          <a:spcPts val="300"/>
                        </a:spcBef>
                        <a:spcAft>
                          <a:spcPts val="300"/>
                        </a:spcAft>
                      </a:pPr>
                      <a:r>
                        <a:rPr lang="nb-NO" sz="1400" dirty="0">
                          <a:effectLst/>
                        </a:rPr>
                        <a:t>UiB</a:t>
                      </a:r>
                      <a:endParaRPr lang="nb-NO" sz="14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0646759"/>
                  </a:ext>
                </a:extLst>
              </a:tr>
            </a:tbl>
          </a:graphicData>
        </a:graphic>
      </p:graphicFrame>
      <p:sp>
        <p:nvSpPr>
          <p:cNvPr id="2" name="Plassholder for lysbildenummer 1">
            <a:extLst>
              <a:ext uri="{FF2B5EF4-FFF2-40B4-BE49-F238E27FC236}">
                <a16:creationId xmlns:a16="http://schemas.microsoft.com/office/drawing/2014/main" id="{11A40F2C-3676-4A42-8C93-105CF53E5994}"/>
              </a:ext>
            </a:extLst>
          </p:cNvPr>
          <p:cNvSpPr>
            <a:spLocks noGrp="1"/>
          </p:cNvSpPr>
          <p:nvPr>
            <p:ph type="sldNum" sz="quarter" idx="4"/>
          </p:nvPr>
        </p:nvSpPr>
        <p:spPr/>
        <p:txBody>
          <a:bodyPr/>
          <a:lstStyle/>
          <a:p>
            <a:pPr>
              <a:defRPr/>
            </a:pPr>
            <a:fld id="{915A8C69-1E23-4468-AC94-010B558DD334}" type="slidenum">
              <a:rPr lang="nb-NO" smtClean="0"/>
              <a:pPr>
                <a:defRPr/>
              </a:pPr>
              <a:t>3</a:t>
            </a:fld>
            <a:endParaRPr lang="nb-NO" dirty="0"/>
          </a:p>
        </p:txBody>
      </p:sp>
      <p:cxnSp>
        <p:nvCxnSpPr>
          <p:cNvPr id="4" name="Rett linje 3">
            <a:extLst>
              <a:ext uri="{FF2B5EF4-FFF2-40B4-BE49-F238E27FC236}">
                <a16:creationId xmlns:a16="http://schemas.microsoft.com/office/drawing/2014/main" id="{5829C1FA-173C-4956-906A-30E8036F2EE7}"/>
              </a:ext>
            </a:extLst>
          </p:cNvPr>
          <p:cNvCxnSpPr>
            <a:cxnSpLocks/>
          </p:cNvCxnSpPr>
          <p:nvPr/>
        </p:nvCxnSpPr>
        <p:spPr>
          <a:xfrm>
            <a:off x="2583113" y="2198077"/>
            <a:ext cx="596301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0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5419DA-9798-4313-80A8-007A51C37D73}"/>
              </a:ext>
            </a:extLst>
          </p:cNvPr>
          <p:cNvSpPr>
            <a:spLocks noGrp="1"/>
          </p:cNvSpPr>
          <p:nvPr>
            <p:ph type="title"/>
          </p:nvPr>
        </p:nvSpPr>
        <p:spPr/>
        <p:txBody>
          <a:bodyPr/>
          <a:lstStyle/>
          <a:p>
            <a:r>
              <a:rPr lang="nb-NO" dirty="0"/>
              <a:t>Virkninger av utvalgets forslag</a:t>
            </a:r>
          </a:p>
        </p:txBody>
      </p:sp>
      <p:sp>
        <p:nvSpPr>
          <p:cNvPr id="3" name="Plassholder for innhold 2">
            <a:extLst>
              <a:ext uri="{FF2B5EF4-FFF2-40B4-BE49-F238E27FC236}">
                <a16:creationId xmlns:a16="http://schemas.microsoft.com/office/drawing/2014/main" id="{B424D895-2AC2-463C-A8DC-2DEC052C7A2B}"/>
              </a:ext>
            </a:extLst>
          </p:cNvPr>
          <p:cNvSpPr>
            <a:spLocks noGrp="1"/>
          </p:cNvSpPr>
          <p:nvPr>
            <p:ph idx="1"/>
          </p:nvPr>
        </p:nvSpPr>
        <p:spPr>
          <a:xfrm>
            <a:off x="838200" y="1825625"/>
            <a:ext cx="4011202" cy="4351338"/>
          </a:xfrm>
        </p:spPr>
        <p:txBody>
          <a:bodyPr/>
          <a:lstStyle/>
          <a:p>
            <a:pPr marL="0" indent="0">
              <a:buNone/>
            </a:pPr>
            <a:r>
              <a:rPr lang="nb-NO" dirty="0"/>
              <a:t>Økte aldersgrenser gir:</a:t>
            </a:r>
          </a:p>
          <a:p>
            <a:r>
              <a:rPr lang="nb-NO" dirty="0"/>
              <a:t>Færre alderspensjonister og flere uføre m.fl.</a:t>
            </a:r>
          </a:p>
          <a:p>
            <a:r>
              <a:rPr lang="nb-NO" dirty="0"/>
              <a:t>Økte utgifter til uføretrygd</a:t>
            </a:r>
          </a:p>
        </p:txBody>
      </p:sp>
      <p:sp>
        <p:nvSpPr>
          <p:cNvPr id="4" name="Plassholder for lysbildenummer 3">
            <a:extLst>
              <a:ext uri="{FF2B5EF4-FFF2-40B4-BE49-F238E27FC236}">
                <a16:creationId xmlns:a16="http://schemas.microsoft.com/office/drawing/2014/main" id="{20F2DC32-7E69-41B7-952B-4A33693E896C}"/>
              </a:ext>
            </a:extLst>
          </p:cNvPr>
          <p:cNvSpPr>
            <a:spLocks noGrp="1"/>
          </p:cNvSpPr>
          <p:nvPr>
            <p:ph type="sldNum" sz="quarter" idx="4"/>
          </p:nvPr>
        </p:nvSpPr>
        <p:spPr/>
        <p:txBody>
          <a:bodyPr/>
          <a:lstStyle/>
          <a:p>
            <a:pPr>
              <a:defRPr/>
            </a:pPr>
            <a:fld id="{915A8C69-1E23-4468-AC94-010B558DD334}" type="slidenum">
              <a:rPr lang="nb-NO" smtClean="0"/>
              <a:pPr>
                <a:defRPr/>
              </a:pPr>
              <a:t>30</a:t>
            </a:fld>
            <a:endParaRPr lang="nb-NO" dirty="0"/>
          </a:p>
        </p:txBody>
      </p:sp>
      <p:pic>
        <p:nvPicPr>
          <p:cNvPr id="5" name="Bilde 4">
            <a:extLst>
              <a:ext uri="{FF2B5EF4-FFF2-40B4-BE49-F238E27FC236}">
                <a16:creationId xmlns:a16="http://schemas.microsoft.com/office/drawing/2014/main" id="{3FD1D440-D5EF-4D1E-B2EB-2747CF5619D1}"/>
              </a:ext>
            </a:extLst>
          </p:cNvPr>
          <p:cNvPicPr>
            <a:picLocks noChangeAspect="1"/>
          </p:cNvPicPr>
          <p:nvPr/>
        </p:nvPicPr>
        <p:blipFill>
          <a:blip r:embed="rId2"/>
          <a:stretch>
            <a:fillRect/>
          </a:stretch>
        </p:blipFill>
        <p:spPr>
          <a:xfrm>
            <a:off x="5856270" y="2351392"/>
            <a:ext cx="5774076" cy="3849384"/>
          </a:xfrm>
          <a:prstGeom prst="rect">
            <a:avLst/>
          </a:prstGeom>
        </p:spPr>
      </p:pic>
      <p:sp>
        <p:nvSpPr>
          <p:cNvPr id="6" name="TekstSylinder 5">
            <a:extLst>
              <a:ext uri="{FF2B5EF4-FFF2-40B4-BE49-F238E27FC236}">
                <a16:creationId xmlns:a16="http://schemas.microsoft.com/office/drawing/2014/main" id="{0F4FDFAF-1BFE-4F5C-B29D-B313275DEA31}"/>
              </a:ext>
            </a:extLst>
          </p:cNvPr>
          <p:cNvSpPr txBox="1"/>
          <p:nvPr/>
        </p:nvSpPr>
        <p:spPr>
          <a:xfrm>
            <a:off x="5769092" y="1868436"/>
            <a:ext cx="3147015" cy="369332"/>
          </a:xfrm>
          <a:prstGeom prst="rect">
            <a:avLst/>
          </a:prstGeom>
          <a:noFill/>
        </p:spPr>
        <p:txBody>
          <a:bodyPr wrap="none" rtlCol="0">
            <a:spAutoFit/>
          </a:bodyPr>
          <a:lstStyle/>
          <a:p>
            <a:r>
              <a:rPr lang="nb-NO" i="1" dirty="0"/>
              <a:t>Antall bosatte uføretrygdede</a:t>
            </a:r>
          </a:p>
        </p:txBody>
      </p:sp>
    </p:spTree>
    <p:extLst>
      <p:ext uri="{BB962C8B-B14F-4D97-AF65-F5344CB8AC3E}">
        <p14:creationId xmlns:p14="http://schemas.microsoft.com/office/powerpoint/2010/main" val="354950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DC04AA-BC4D-47AD-82DE-2AF84B56680B}"/>
              </a:ext>
            </a:extLst>
          </p:cNvPr>
          <p:cNvSpPr>
            <a:spLocks noGrp="1"/>
          </p:cNvSpPr>
          <p:nvPr>
            <p:ph type="title"/>
          </p:nvPr>
        </p:nvSpPr>
        <p:spPr>
          <a:xfrm>
            <a:off x="838200" y="365125"/>
            <a:ext cx="10514744" cy="1325563"/>
          </a:xfrm>
        </p:spPr>
        <p:txBody>
          <a:bodyPr/>
          <a:lstStyle/>
          <a:p>
            <a:r>
              <a:rPr lang="nb-NO" dirty="0"/>
              <a:t>Mer lønnsomt å motta ‘andre folketrygdytelser’</a:t>
            </a:r>
          </a:p>
        </p:txBody>
      </p:sp>
      <p:sp>
        <p:nvSpPr>
          <p:cNvPr id="3" name="Plassholder for innhold 2">
            <a:extLst>
              <a:ext uri="{FF2B5EF4-FFF2-40B4-BE49-F238E27FC236}">
                <a16:creationId xmlns:a16="http://schemas.microsoft.com/office/drawing/2014/main" id="{BF929943-EEF4-4F42-86BF-69DF5FBD52F9}"/>
              </a:ext>
            </a:extLst>
          </p:cNvPr>
          <p:cNvSpPr>
            <a:spLocks noGrp="1"/>
          </p:cNvSpPr>
          <p:nvPr>
            <p:ph idx="1"/>
          </p:nvPr>
        </p:nvSpPr>
        <p:spPr/>
        <p:txBody>
          <a:bodyPr/>
          <a:lstStyle/>
          <a:p>
            <a:r>
              <a:rPr lang="nb-NO" dirty="0"/>
              <a:t>Mottak av ‘andre folketrygdytelser’ i alderen 62–66 år</a:t>
            </a:r>
          </a:p>
          <a:p>
            <a:pPr lvl="1"/>
            <a:r>
              <a:rPr lang="nb-NO" dirty="0"/>
              <a:t>Gir pensjonsopptjening</a:t>
            </a:r>
          </a:p>
          <a:p>
            <a:pPr lvl="1"/>
            <a:r>
              <a:rPr lang="nb-NO" dirty="0"/>
              <a:t>Gjør at en kan utsette uttaket av alderspensjon</a:t>
            </a:r>
          </a:p>
          <a:p>
            <a:pPr>
              <a:spcBef>
                <a:spcPts val="2400"/>
              </a:spcBef>
            </a:pPr>
            <a:r>
              <a:rPr lang="nb-NO" dirty="0"/>
              <a:t>Økte aldersgrenser gjør det </a:t>
            </a:r>
            <a:br>
              <a:rPr lang="nb-NO" dirty="0"/>
            </a:br>
            <a:r>
              <a:rPr lang="nb-NO" dirty="0"/>
              <a:t>mer lønnsomt å motta disse andre ytelsene</a:t>
            </a:r>
          </a:p>
          <a:p>
            <a:pPr>
              <a:spcBef>
                <a:spcPts val="2400"/>
              </a:spcBef>
            </a:pPr>
            <a:r>
              <a:rPr lang="nb-NO" dirty="0"/>
              <a:t>Benyttes ytelsene for å utsette uttaket av alderspensjon?</a:t>
            </a:r>
          </a:p>
          <a:p>
            <a:pPr>
              <a:spcBef>
                <a:spcPts val="2400"/>
              </a:spcBef>
            </a:pPr>
            <a:r>
              <a:rPr lang="nb-NO" dirty="0"/>
              <a:t>Avlaster ytelsene pensjonssystemet?</a:t>
            </a:r>
          </a:p>
          <a:p>
            <a:pPr marL="0" indent="0">
              <a:spcBef>
                <a:spcPts val="2400"/>
              </a:spcBef>
              <a:buNone/>
            </a:pPr>
            <a:endParaRPr lang="nb-NO" dirty="0"/>
          </a:p>
        </p:txBody>
      </p:sp>
      <p:sp>
        <p:nvSpPr>
          <p:cNvPr id="4" name="Plassholder for lysbildenummer 3">
            <a:extLst>
              <a:ext uri="{FF2B5EF4-FFF2-40B4-BE49-F238E27FC236}">
                <a16:creationId xmlns:a16="http://schemas.microsoft.com/office/drawing/2014/main" id="{8078BCE7-D868-46B4-8985-131ABA67A3F6}"/>
              </a:ext>
            </a:extLst>
          </p:cNvPr>
          <p:cNvSpPr>
            <a:spLocks noGrp="1"/>
          </p:cNvSpPr>
          <p:nvPr>
            <p:ph type="sldNum" sz="quarter" idx="4"/>
          </p:nvPr>
        </p:nvSpPr>
        <p:spPr/>
        <p:txBody>
          <a:bodyPr/>
          <a:lstStyle/>
          <a:p>
            <a:pPr>
              <a:defRPr/>
            </a:pPr>
            <a:fld id="{915A8C69-1E23-4468-AC94-010B558DD334}" type="slidenum">
              <a:rPr lang="nb-NO" smtClean="0"/>
              <a:pPr>
                <a:defRPr/>
              </a:pPr>
              <a:t>31</a:t>
            </a:fld>
            <a:endParaRPr lang="nb-NO" dirty="0"/>
          </a:p>
        </p:txBody>
      </p:sp>
    </p:spTree>
    <p:extLst>
      <p:ext uri="{BB962C8B-B14F-4D97-AF65-F5344CB8AC3E}">
        <p14:creationId xmlns:p14="http://schemas.microsoft.com/office/powerpoint/2010/main" val="297901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5D9658F-D54E-4178-9B68-F2E8E50D93E7}"/>
              </a:ext>
            </a:extLst>
          </p:cNvPr>
          <p:cNvSpPr>
            <a:spLocks noGrp="1"/>
          </p:cNvSpPr>
          <p:nvPr>
            <p:ph type="pic" sz="quarter" idx="16"/>
          </p:nvPr>
        </p:nvSpPr>
        <p:spPr/>
      </p:sp>
      <p:sp>
        <p:nvSpPr>
          <p:cNvPr id="3" name="Plassholder for tekst 2">
            <a:extLst>
              <a:ext uri="{FF2B5EF4-FFF2-40B4-BE49-F238E27FC236}">
                <a16:creationId xmlns:a16="http://schemas.microsoft.com/office/drawing/2014/main" id="{C58348EC-A5F8-4B64-91B0-CDE52AD5E922}"/>
              </a:ext>
            </a:extLst>
          </p:cNvPr>
          <p:cNvSpPr>
            <a:spLocks noGrp="1"/>
          </p:cNvSpPr>
          <p:nvPr>
            <p:ph type="body" sz="quarter" idx="11"/>
          </p:nvPr>
        </p:nvSpPr>
        <p:spPr/>
        <p:txBody>
          <a:bodyPr/>
          <a:lstStyle/>
          <a:p>
            <a:r>
              <a:rPr lang="nb-NO" dirty="0"/>
              <a:t>Sliterne</a:t>
            </a:r>
          </a:p>
        </p:txBody>
      </p:sp>
    </p:spTree>
    <p:extLst>
      <p:ext uri="{BB962C8B-B14F-4D97-AF65-F5344CB8AC3E}">
        <p14:creationId xmlns:p14="http://schemas.microsoft.com/office/powerpoint/2010/main" val="126481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‘Nøytralt’ uttak av alderspensjon fra folketrygden</a:t>
            </a:r>
          </a:p>
        </p:txBody>
      </p:sp>
      <p:sp>
        <p:nvSpPr>
          <p:cNvPr id="10" name="TekstSylinder 9"/>
          <p:cNvSpPr txBox="1"/>
          <p:nvPr/>
        </p:nvSpPr>
        <p:spPr>
          <a:xfrm>
            <a:off x="983432" y="1700808"/>
            <a:ext cx="4852610" cy="369332"/>
          </a:xfrm>
          <a:prstGeom prst="rect">
            <a:avLst/>
          </a:prstGeom>
          <a:noFill/>
        </p:spPr>
        <p:txBody>
          <a:bodyPr wrap="none" rtlCol="0">
            <a:spAutoFit/>
          </a:bodyPr>
          <a:lstStyle/>
          <a:p>
            <a:r>
              <a:rPr lang="nb-NO" i="1" dirty="0"/>
              <a:t>Uttakseffekt på pensjonsnivået for 1963-kullet</a:t>
            </a:r>
          </a:p>
        </p:txBody>
      </p:sp>
      <p:pic>
        <p:nvPicPr>
          <p:cNvPr id="7" name="Bilde 6"/>
          <p:cNvPicPr>
            <a:picLocks noChangeAspect="1"/>
          </p:cNvPicPr>
          <p:nvPr/>
        </p:nvPicPr>
        <p:blipFill>
          <a:blip r:embed="rId2"/>
          <a:stretch>
            <a:fillRect/>
          </a:stretch>
        </p:blipFill>
        <p:spPr>
          <a:xfrm>
            <a:off x="984192" y="2070140"/>
            <a:ext cx="4895784" cy="4075223"/>
          </a:xfrm>
          <a:prstGeom prst="rect">
            <a:avLst/>
          </a:prstGeom>
        </p:spPr>
      </p:pic>
      <p:sp>
        <p:nvSpPr>
          <p:cNvPr id="12" name="Plassholder for innhold 2"/>
          <p:cNvSpPr>
            <a:spLocks noGrp="1"/>
          </p:cNvSpPr>
          <p:nvPr>
            <p:ph idx="1"/>
          </p:nvPr>
        </p:nvSpPr>
        <p:spPr>
          <a:xfrm>
            <a:off x="6096000" y="1950595"/>
            <a:ext cx="5020141" cy="4168156"/>
          </a:xfrm>
        </p:spPr>
        <p:txBody>
          <a:bodyPr/>
          <a:lstStyle/>
          <a:p>
            <a:pPr marL="269875" indent="-249238">
              <a:spcBef>
                <a:spcPts val="1800"/>
              </a:spcBef>
            </a:pPr>
            <a:r>
              <a:rPr lang="nb-NO" sz="2000" dirty="0"/>
              <a:t>‘Nøytrale’ uttaksregler: Økt årlig pensjon ved senere uttak fordi pensjonen skal utbetales i færre år</a:t>
            </a:r>
          </a:p>
          <a:p>
            <a:pPr marL="269875" indent="-249238">
              <a:spcBef>
                <a:spcPts val="1800"/>
              </a:spcBef>
            </a:pPr>
            <a:r>
              <a:rPr lang="nb-NO" sz="2000" dirty="0"/>
              <a:t>Konsekvens av ønsket om å tillate å kombinere arbeid og pensjon</a:t>
            </a:r>
          </a:p>
          <a:p>
            <a:pPr marL="269875" indent="-249238">
              <a:spcBef>
                <a:spcPts val="1800"/>
              </a:spcBef>
            </a:pPr>
            <a:r>
              <a:rPr lang="nb-NO" sz="2000" dirty="0"/>
              <a:t>Stor belønning for utsatt uttak</a:t>
            </a:r>
          </a:p>
          <a:p>
            <a:pPr marL="763587" lvl="1" indent="-285750">
              <a:spcBef>
                <a:spcPts val="600"/>
              </a:spcBef>
              <a:buFont typeface="Courier New" panose="02070309020205020404" pitchFamily="49" charset="0"/>
              <a:buChar char="­"/>
            </a:pPr>
            <a:r>
              <a:rPr lang="nb-NO" sz="1600" dirty="0"/>
              <a:t>20 prosent lavere ved 62 enn ved 67 år</a:t>
            </a:r>
          </a:p>
          <a:p>
            <a:pPr marL="763587" lvl="1" indent="-285750">
              <a:spcBef>
                <a:spcPts val="600"/>
              </a:spcBef>
              <a:buFont typeface="Courier New" panose="02070309020205020404" pitchFamily="49" charset="0"/>
              <a:buChar char="­"/>
            </a:pPr>
            <a:r>
              <a:rPr lang="nb-NO" sz="1600" dirty="0"/>
              <a:t>Over 60 prosent høyere pensjon ved 75 år</a:t>
            </a:r>
          </a:p>
        </p:txBody>
      </p:sp>
      <p:sp>
        <p:nvSpPr>
          <p:cNvPr id="3" name="Plassholder for lysbildenummer 2">
            <a:extLst>
              <a:ext uri="{FF2B5EF4-FFF2-40B4-BE49-F238E27FC236}">
                <a16:creationId xmlns:a16="http://schemas.microsoft.com/office/drawing/2014/main" id="{A6EBCEC3-FD1D-4202-A3BE-0157C8DB03EA}"/>
              </a:ext>
            </a:extLst>
          </p:cNvPr>
          <p:cNvSpPr>
            <a:spLocks noGrp="1"/>
          </p:cNvSpPr>
          <p:nvPr>
            <p:ph type="sldNum" sz="quarter" idx="4"/>
          </p:nvPr>
        </p:nvSpPr>
        <p:spPr/>
        <p:txBody>
          <a:bodyPr/>
          <a:lstStyle/>
          <a:p>
            <a:pPr>
              <a:defRPr/>
            </a:pPr>
            <a:fld id="{915A8C69-1E23-4468-AC94-010B558DD334}" type="slidenum">
              <a:rPr lang="nb-NO" smtClean="0"/>
              <a:pPr>
                <a:defRPr/>
              </a:pPr>
              <a:t>33</a:t>
            </a:fld>
            <a:endParaRPr lang="nb-NO" dirty="0"/>
          </a:p>
        </p:txBody>
      </p:sp>
    </p:spTree>
    <p:extLst>
      <p:ext uri="{BB962C8B-B14F-4D97-AF65-F5344CB8AC3E}">
        <p14:creationId xmlns:p14="http://schemas.microsoft.com/office/powerpoint/2010/main" val="197326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365125"/>
            <a:ext cx="10094843" cy="1325563"/>
          </a:xfrm>
        </p:spPr>
        <p:txBody>
          <a:bodyPr/>
          <a:lstStyle/>
          <a:p>
            <a:r>
              <a:rPr lang="nb-NO" dirty="0"/>
              <a:t>Avgangsalder for å opprettholde pensjonsnivået</a:t>
            </a:r>
          </a:p>
        </p:txBody>
      </p:sp>
      <p:sp>
        <p:nvSpPr>
          <p:cNvPr id="3" name="Plassholder for innhold 2"/>
          <p:cNvSpPr>
            <a:spLocks noGrp="1"/>
          </p:cNvSpPr>
          <p:nvPr>
            <p:ph sz="half" idx="1"/>
          </p:nvPr>
        </p:nvSpPr>
        <p:spPr>
          <a:xfrm>
            <a:off x="6488437" y="2142212"/>
            <a:ext cx="4916527" cy="4106732"/>
          </a:xfrm>
        </p:spPr>
        <p:txBody>
          <a:bodyPr/>
          <a:lstStyle/>
          <a:p>
            <a:r>
              <a:rPr lang="nb-NO" dirty="0"/>
              <a:t>Figuren viser hvor lenge årskullene 1944–1973 må jobbe for å få samme pensjon som 1943-kullet fikk ved 67 år</a:t>
            </a:r>
          </a:p>
        </p:txBody>
      </p:sp>
      <p:sp>
        <p:nvSpPr>
          <p:cNvPr id="6" name="TekstSylinder 5"/>
          <p:cNvSpPr txBox="1"/>
          <p:nvPr/>
        </p:nvSpPr>
        <p:spPr>
          <a:xfrm>
            <a:off x="993404" y="6320005"/>
            <a:ext cx="1206869" cy="307777"/>
          </a:xfrm>
          <a:prstGeom prst="rect">
            <a:avLst/>
          </a:prstGeom>
          <a:noFill/>
        </p:spPr>
        <p:txBody>
          <a:bodyPr wrap="none" rtlCol="0">
            <a:spAutoFit/>
          </a:bodyPr>
          <a:lstStyle/>
          <a:p>
            <a:r>
              <a:rPr lang="nb-NO" sz="1400" i="1" dirty="0"/>
              <a:t>Kilde: </a:t>
            </a:r>
            <a:r>
              <a:rPr lang="nn-NO" sz="1400" i="1" dirty="0"/>
              <a:t>nav.no</a:t>
            </a:r>
            <a:endParaRPr lang="nb-NO" sz="1400" i="1" dirty="0"/>
          </a:p>
        </p:txBody>
      </p:sp>
      <p:pic>
        <p:nvPicPr>
          <p:cNvPr id="8" name="Plassholder for innhold 7">
            <a:extLst>
              <a:ext uri="{FF2B5EF4-FFF2-40B4-BE49-F238E27FC236}">
                <a16:creationId xmlns:a16="http://schemas.microsoft.com/office/drawing/2014/main" id="{80353902-367E-4F07-88AE-99F41478569F}"/>
              </a:ext>
            </a:extLst>
          </p:cNvPr>
          <p:cNvPicPr>
            <a:picLocks/>
          </p:cNvPicPr>
          <p:nvPr/>
        </p:nvPicPr>
        <p:blipFill>
          <a:blip r:embed="rId2"/>
          <a:stretch>
            <a:fillRect/>
          </a:stretch>
        </p:blipFill>
        <p:spPr>
          <a:xfrm>
            <a:off x="904273" y="2235823"/>
            <a:ext cx="4860000" cy="4078800"/>
          </a:xfrm>
          <a:prstGeom prst="rect">
            <a:avLst/>
          </a:prstGeom>
          <a:ln>
            <a:solidFill>
              <a:schemeClr val="tx1"/>
            </a:solidFill>
          </a:ln>
        </p:spPr>
      </p:pic>
      <p:sp>
        <p:nvSpPr>
          <p:cNvPr id="5" name="Plassholder for lysbildenummer 4">
            <a:extLst>
              <a:ext uri="{FF2B5EF4-FFF2-40B4-BE49-F238E27FC236}">
                <a16:creationId xmlns:a16="http://schemas.microsoft.com/office/drawing/2014/main" id="{7ED98A3A-C977-401A-9A99-F89E1162690A}"/>
              </a:ext>
            </a:extLst>
          </p:cNvPr>
          <p:cNvSpPr>
            <a:spLocks noGrp="1"/>
          </p:cNvSpPr>
          <p:nvPr>
            <p:ph type="sldNum" sz="quarter" idx="4"/>
          </p:nvPr>
        </p:nvSpPr>
        <p:spPr/>
        <p:txBody>
          <a:bodyPr/>
          <a:lstStyle/>
          <a:p>
            <a:pPr>
              <a:defRPr/>
            </a:pPr>
            <a:fld id="{915A8C69-1E23-4468-AC94-010B558DD334}" type="slidenum">
              <a:rPr lang="nb-NO" smtClean="0"/>
              <a:pPr>
                <a:defRPr/>
              </a:pPr>
              <a:t>34</a:t>
            </a:fld>
            <a:endParaRPr lang="nb-NO" dirty="0"/>
          </a:p>
        </p:txBody>
      </p:sp>
    </p:spTree>
    <p:extLst>
      <p:ext uri="{BB962C8B-B14F-4D97-AF65-F5344CB8AC3E}">
        <p14:creationId xmlns:p14="http://schemas.microsoft.com/office/powerpoint/2010/main" val="1825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3E58CD-2F69-4266-B267-EFDF88812BFA}"/>
              </a:ext>
            </a:extLst>
          </p:cNvPr>
          <p:cNvSpPr>
            <a:spLocks noGrp="1"/>
          </p:cNvSpPr>
          <p:nvPr>
            <p:ph type="title"/>
          </p:nvPr>
        </p:nvSpPr>
        <p:spPr/>
        <p:txBody>
          <a:bodyPr/>
          <a:lstStyle/>
          <a:p>
            <a:r>
              <a:rPr lang="nb-NO" dirty="0"/>
              <a:t>Flere spørsmål</a:t>
            </a:r>
          </a:p>
        </p:txBody>
      </p:sp>
      <p:sp>
        <p:nvSpPr>
          <p:cNvPr id="3" name="Plassholder for innhold 2">
            <a:extLst>
              <a:ext uri="{FF2B5EF4-FFF2-40B4-BE49-F238E27FC236}">
                <a16:creationId xmlns:a16="http://schemas.microsoft.com/office/drawing/2014/main" id="{00581A91-F328-4909-9F85-DAFBA65F129D}"/>
              </a:ext>
            </a:extLst>
          </p:cNvPr>
          <p:cNvSpPr>
            <a:spLocks noGrp="1"/>
          </p:cNvSpPr>
          <p:nvPr>
            <p:ph idx="1"/>
          </p:nvPr>
        </p:nvSpPr>
        <p:spPr/>
        <p:txBody>
          <a:bodyPr/>
          <a:lstStyle/>
          <a:p>
            <a:r>
              <a:rPr lang="nb-NO" dirty="0"/>
              <a:t>En forvirrende diskusjon</a:t>
            </a:r>
          </a:p>
          <a:p>
            <a:pPr>
              <a:spcBef>
                <a:spcPts val="1800"/>
              </a:spcBef>
            </a:pPr>
            <a:r>
              <a:rPr lang="nb-NO" dirty="0"/>
              <a:t>Forventet levealder varierer</a:t>
            </a:r>
          </a:p>
          <a:p>
            <a:pPr marL="452438" lvl="1"/>
            <a:r>
              <a:rPr lang="nb-NO" dirty="0"/>
              <a:t>Folketrygden utbetaler livsvarige pensjoner – fordel for de som lever lenge</a:t>
            </a:r>
          </a:p>
          <a:p>
            <a:pPr>
              <a:spcBef>
                <a:spcPts val="1800"/>
              </a:spcBef>
            </a:pPr>
            <a:r>
              <a:rPr lang="nb-NO" dirty="0"/>
              <a:t>Evnen til å stå lenge i jobb varierer</a:t>
            </a:r>
          </a:p>
          <a:p>
            <a:pPr marL="452438" lvl="1"/>
            <a:r>
              <a:rPr lang="nb-NO" dirty="0"/>
              <a:t>De som ‘må’ slutte tidlig, får lav pensjon</a:t>
            </a:r>
          </a:p>
          <a:p>
            <a:pPr>
              <a:spcBef>
                <a:spcPts val="1800"/>
              </a:spcBef>
            </a:pPr>
            <a:r>
              <a:rPr lang="nb-NO" dirty="0"/>
              <a:t>Varierer evnen til å øke avgangsalderen?</a:t>
            </a:r>
          </a:p>
          <a:p>
            <a:pPr marL="452438" lvl="1"/>
            <a:r>
              <a:rPr lang="nb-NO" dirty="0"/>
              <a:t>Undersøkelser så langt tyder ikke på det</a:t>
            </a:r>
          </a:p>
        </p:txBody>
      </p:sp>
      <p:sp>
        <p:nvSpPr>
          <p:cNvPr id="4" name="Plassholder for lysbildenummer 3">
            <a:extLst>
              <a:ext uri="{FF2B5EF4-FFF2-40B4-BE49-F238E27FC236}">
                <a16:creationId xmlns:a16="http://schemas.microsoft.com/office/drawing/2014/main" id="{F9ABD65C-10C4-4657-90FE-F9DA43A3B1C0}"/>
              </a:ext>
            </a:extLst>
          </p:cNvPr>
          <p:cNvSpPr>
            <a:spLocks noGrp="1"/>
          </p:cNvSpPr>
          <p:nvPr>
            <p:ph type="sldNum" sz="quarter" idx="4"/>
          </p:nvPr>
        </p:nvSpPr>
        <p:spPr/>
        <p:txBody>
          <a:bodyPr/>
          <a:lstStyle/>
          <a:p>
            <a:pPr>
              <a:defRPr/>
            </a:pPr>
            <a:fld id="{915A8C69-1E23-4468-AC94-010B558DD334}" type="slidenum">
              <a:rPr lang="nb-NO" smtClean="0"/>
              <a:pPr>
                <a:defRPr/>
              </a:pPr>
              <a:t>35</a:t>
            </a:fld>
            <a:endParaRPr lang="nb-NO" dirty="0"/>
          </a:p>
        </p:txBody>
      </p:sp>
    </p:spTree>
    <p:extLst>
      <p:ext uri="{BB962C8B-B14F-4D97-AF65-F5344CB8AC3E}">
        <p14:creationId xmlns:p14="http://schemas.microsoft.com/office/powerpoint/2010/main" val="343022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1036F8-A8C9-4926-8CF4-7B2B851032F0}"/>
              </a:ext>
            </a:extLst>
          </p:cNvPr>
          <p:cNvSpPr>
            <a:spLocks noGrp="1"/>
          </p:cNvSpPr>
          <p:nvPr>
            <p:ph type="title"/>
          </p:nvPr>
        </p:nvSpPr>
        <p:spPr/>
        <p:txBody>
          <a:bodyPr/>
          <a:lstStyle/>
          <a:p>
            <a:r>
              <a:rPr lang="nb-NO" dirty="0"/>
              <a:t>Vanskelig å lage treffsikre ordninger</a:t>
            </a:r>
          </a:p>
        </p:txBody>
      </p:sp>
      <p:sp>
        <p:nvSpPr>
          <p:cNvPr id="3" name="Plassholder for innhold 2">
            <a:extLst>
              <a:ext uri="{FF2B5EF4-FFF2-40B4-BE49-F238E27FC236}">
                <a16:creationId xmlns:a16="http://schemas.microsoft.com/office/drawing/2014/main" id="{AAD1ED3E-7A05-4C37-8C26-20F9D505532B}"/>
              </a:ext>
            </a:extLst>
          </p:cNvPr>
          <p:cNvSpPr>
            <a:spLocks noGrp="1"/>
          </p:cNvSpPr>
          <p:nvPr>
            <p:ph idx="1"/>
          </p:nvPr>
        </p:nvSpPr>
        <p:spPr>
          <a:xfrm>
            <a:off x="838199" y="1825625"/>
            <a:ext cx="9284855" cy="4351338"/>
          </a:xfrm>
        </p:spPr>
        <p:txBody>
          <a:bodyPr/>
          <a:lstStyle/>
          <a:p>
            <a:pPr>
              <a:spcBef>
                <a:spcPts val="1800"/>
              </a:spcBef>
            </a:pPr>
            <a:r>
              <a:rPr lang="nb-NO" dirty="0"/>
              <a:t>Pensjonssystemet kan ikke løse alle problemer for alle</a:t>
            </a:r>
          </a:p>
          <a:p>
            <a:pPr>
              <a:spcBef>
                <a:spcPts val="1800"/>
              </a:spcBef>
            </a:pPr>
            <a:r>
              <a:rPr lang="nb-NO" dirty="0"/>
              <a:t>Andre ytelser i folketrygden skal ta vare på </a:t>
            </a:r>
            <a:br>
              <a:rPr lang="nb-NO" dirty="0"/>
            </a:br>
            <a:r>
              <a:rPr lang="nb-NO" dirty="0"/>
              <a:t>arbeidsledige og personer med helseproblemer</a:t>
            </a:r>
          </a:p>
          <a:p>
            <a:pPr>
              <a:spcBef>
                <a:spcPts val="1800"/>
              </a:spcBef>
            </a:pPr>
            <a:r>
              <a:rPr lang="nb-NO" dirty="0"/>
              <a:t>Vanskelig å avgrense sliterne vha. objektive kriterier, </a:t>
            </a:r>
            <a:br>
              <a:rPr lang="nb-NO" dirty="0"/>
            </a:br>
            <a:r>
              <a:rPr lang="nb-NO" dirty="0"/>
              <a:t>og dermed lage treffsikre ordninger</a:t>
            </a:r>
          </a:p>
          <a:p>
            <a:pPr lvl="1">
              <a:spcBef>
                <a:spcPts val="600"/>
              </a:spcBef>
            </a:pPr>
            <a:r>
              <a:rPr lang="nb-NO" dirty="0"/>
              <a:t>«NAV har ikke funnet at næringer med antatt tungt fysisk arbeid peker seg ut ved at mange AFP-mottakere slutter i arbeid» (</a:t>
            </a:r>
            <a:r>
              <a:rPr lang="nb-NO" i="1" dirty="0"/>
              <a:t>Pensjonspolitisk vedtak på LO-kongressen 2022</a:t>
            </a:r>
            <a:r>
              <a:rPr lang="nb-NO" dirty="0"/>
              <a:t>)</a:t>
            </a:r>
          </a:p>
          <a:p>
            <a:pPr>
              <a:spcBef>
                <a:spcPts val="1800"/>
              </a:spcBef>
            </a:pPr>
            <a:r>
              <a:rPr lang="nb-NO" dirty="0"/>
              <a:t>Personer med lange karrierer får god uttelling i ny folketrygd</a:t>
            </a:r>
          </a:p>
        </p:txBody>
      </p:sp>
      <p:sp>
        <p:nvSpPr>
          <p:cNvPr id="4" name="Plassholder for lysbildenummer 3">
            <a:extLst>
              <a:ext uri="{FF2B5EF4-FFF2-40B4-BE49-F238E27FC236}">
                <a16:creationId xmlns:a16="http://schemas.microsoft.com/office/drawing/2014/main" id="{F84EAB08-C4F2-4992-98BC-7C9FD0899E9A}"/>
              </a:ext>
            </a:extLst>
          </p:cNvPr>
          <p:cNvSpPr>
            <a:spLocks noGrp="1"/>
          </p:cNvSpPr>
          <p:nvPr>
            <p:ph type="sldNum" sz="quarter" idx="4"/>
          </p:nvPr>
        </p:nvSpPr>
        <p:spPr/>
        <p:txBody>
          <a:bodyPr/>
          <a:lstStyle/>
          <a:p>
            <a:pPr>
              <a:defRPr/>
            </a:pPr>
            <a:fld id="{915A8C69-1E23-4468-AC94-010B558DD334}" type="slidenum">
              <a:rPr lang="nb-NO" smtClean="0"/>
              <a:pPr>
                <a:defRPr/>
              </a:pPr>
              <a:t>36</a:t>
            </a:fld>
            <a:endParaRPr lang="nb-NO" dirty="0"/>
          </a:p>
        </p:txBody>
      </p:sp>
    </p:spTree>
    <p:extLst>
      <p:ext uri="{BB962C8B-B14F-4D97-AF65-F5344CB8AC3E}">
        <p14:creationId xmlns:p14="http://schemas.microsoft.com/office/powerpoint/2010/main" val="11007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5D9658F-D54E-4178-9B68-F2E8E50D93E7}"/>
              </a:ext>
            </a:extLst>
          </p:cNvPr>
          <p:cNvSpPr>
            <a:spLocks noGrp="1"/>
          </p:cNvSpPr>
          <p:nvPr>
            <p:ph type="pic" sz="quarter" idx="16"/>
          </p:nvPr>
        </p:nvSpPr>
        <p:spPr/>
      </p:sp>
      <p:sp>
        <p:nvSpPr>
          <p:cNvPr id="3" name="Plassholder for tekst 2">
            <a:extLst>
              <a:ext uri="{FF2B5EF4-FFF2-40B4-BE49-F238E27FC236}">
                <a16:creationId xmlns:a16="http://schemas.microsoft.com/office/drawing/2014/main" id="{C58348EC-A5F8-4B64-91B0-CDE52AD5E922}"/>
              </a:ext>
            </a:extLst>
          </p:cNvPr>
          <p:cNvSpPr>
            <a:spLocks noGrp="1"/>
          </p:cNvSpPr>
          <p:nvPr>
            <p:ph type="body" sz="quarter" idx="11"/>
          </p:nvPr>
        </p:nvSpPr>
        <p:spPr/>
        <p:txBody>
          <a:bodyPr/>
          <a:lstStyle/>
          <a:p>
            <a:r>
              <a:rPr lang="nb-NO" dirty="0"/>
              <a:t>Økte kostnader</a:t>
            </a:r>
          </a:p>
        </p:txBody>
      </p:sp>
    </p:spTree>
    <p:extLst>
      <p:ext uri="{BB962C8B-B14F-4D97-AF65-F5344CB8AC3E}">
        <p14:creationId xmlns:p14="http://schemas.microsoft.com/office/powerpoint/2010/main" val="19457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660D62-E7F1-4BB5-B301-9F5656362438}"/>
              </a:ext>
            </a:extLst>
          </p:cNvPr>
          <p:cNvSpPr>
            <a:spLocks noGrp="1"/>
          </p:cNvSpPr>
          <p:nvPr>
            <p:ph type="title"/>
          </p:nvPr>
        </p:nvSpPr>
        <p:spPr/>
        <p:txBody>
          <a:bodyPr/>
          <a:lstStyle/>
          <a:p>
            <a:r>
              <a:rPr lang="nb-NO" dirty="0"/>
              <a:t>Økte kostnader …</a:t>
            </a:r>
          </a:p>
        </p:txBody>
      </p:sp>
      <p:sp>
        <p:nvSpPr>
          <p:cNvPr id="3" name="Plassholder for innhold 2">
            <a:extLst>
              <a:ext uri="{FF2B5EF4-FFF2-40B4-BE49-F238E27FC236}">
                <a16:creationId xmlns:a16="http://schemas.microsoft.com/office/drawing/2014/main" id="{707913F2-CB62-4468-A9EE-92930A334FE2}"/>
              </a:ext>
            </a:extLst>
          </p:cNvPr>
          <p:cNvSpPr>
            <a:spLocks noGrp="1"/>
          </p:cNvSpPr>
          <p:nvPr>
            <p:ph idx="1"/>
          </p:nvPr>
        </p:nvSpPr>
        <p:spPr>
          <a:xfrm>
            <a:off x="838199" y="1825625"/>
            <a:ext cx="9497292" cy="4351338"/>
          </a:xfrm>
        </p:spPr>
        <p:txBody>
          <a:bodyPr/>
          <a:lstStyle/>
          <a:p>
            <a:pPr>
              <a:spcBef>
                <a:spcPts val="2400"/>
              </a:spcBef>
            </a:pPr>
            <a:r>
              <a:rPr lang="nb-NO" dirty="0"/>
              <a:t>Utvalgets forslag vil gi en betydelig vekst i folketrygdens utgifter både til alderspensjon og til uføretrygd og andre folketrygdytelser</a:t>
            </a:r>
          </a:p>
          <a:p>
            <a:pPr>
              <a:spcBef>
                <a:spcPts val="2400"/>
              </a:spcBef>
            </a:pPr>
            <a:r>
              <a:rPr lang="nb-NO" dirty="0"/>
              <a:t>Utvalget anslår utgiftsveksten i 2060 til om lag 20 mrd. 2021-kroner</a:t>
            </a:r>
          </a:p>
          <a:p>
            <a:pPr>
              <a:spcBef>
                <a:spcPts val="2400"/>
              </a:spcBef>
            </a:pPr>
            <a:r>
              <a:rPr lang="nb-NO" dirty="0"/>
              <a:t>Det er sammenliknet med hva en videreføring </a:t>
            </a:r>
            <a:br>
              <a:rPr lang="nb-NO" dirty="0"/>
            </a:br>
            <a:r>
              <a:rPr lang="nb-NO" dirty="0"/>
              <a:t>av dagens regler kunne gitt</a:t>
            </a:r>
          </a:p>
          <a:p>
            <a:pPr>
              <a:spcBef>
                <a:spcPts val="2400"/>
              </a:spcBef>
            </a:pPr>
            <a:r>
              <a:rPr lang="nb-NO" dirty="0"/>
              <a:t>Utvalget mener dagens regler for minsteytelsene og uføres alderspensjon ikke er bærekraftige</a:t>
            </a:r>
          </a:p>
        </p:txBody>
      </p:sp>
      <p:sp>
        <p:nvSpPr>
          <p:cNvPr id="4" name="Plassholder for lysbildenummer 3">
            <a:extLst>
              <a:ext uri="{FF2B5EF4-FFF2-40B4-BE49-F238E27FC236}">
                <a16:creationId xmlns:a16="http://schemas.microsoft.com/office/drawing/2014/main" id="{CFF0D3E4-F80F-444D-BEA5-7EDF82B65766}"/>
              </a:ext>
            </a:extLst>
          </p:cNvPr>
          <p:cNvSpPr>
            <a:spLocks noGrp="1"/>
          </p:cNvSpPr>
          <p:nvPr>
            <p:ph type="sldNum" sz="quarter" idx="4"/>
          </p:nvPr>
        </p:nvSpPr>
        <p:spPr/>
        <p:txBody>
          <a:bodyPr/>
          <a:lstStyle/>
          <a:p>
            <a:pPr>
              <a:defRPr/>
            </a:pPr>
            <a:fld id="{915A8C69-1E23-4468-AC94-010B558DD334}" type="slidenum">
              <a:rPr lang="nb-NO" smtClean="0"/>
              <a:pPr>
                <a:defRPr/>
              </a:pPr>
              <a:t>38</a:t>
            </a:fld>
            <a:endParaRPr lang="nb-NO" dirty="0"/>
          </a:p>
        </p:txBody>
      </p:sp>
    </p:spTree>
    <p:extLst>
      <p:ext uri="{BB962C8B-B14F-4D97-AF65-F5344CB8AC3E}">
        <p14:creationId xmlns:p14="http://schemas.microsoft.com/office/powerpoint/2010/main" val="41057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80A92-3656-4464-AACF-8C4DD7FE386E}"/>
              </a:ext>
            </a:extLst>
          </p:cNvPr>
          <p:cNvSpPr>
            <a:spLocks noGrp="1"/>
          </p:cNvSpPr>
          <p:nvPr>
            <p:ph type="title"/>
          </p:nvPr>
        </p:nvSpPr>
        <p:spPr/>
        <p:txBody>
          <a:bodyPr/>
          <a:lstStyle/>
          <a:p>
            <a:r>
              <a:rPr lang="nb-NO" dirty="0"/>
              <a:t>Pensjonskostnader. Mrd. 2021-kroner</a:t>
            </a:r>
          </a:p>
        </p:txBody>
      </p:sp>
      <p:graphicFrame>
        <p:nvGraphicFramePr>
          <p:cNvPr id="5" name="Tabell 5">
            <a:extLst>
              <a:ext uri="{FF2B5EF4-FFF2-40B4-BE49-F238E27FC236}">
                <a16:creationId xmlns:a16="http://schemas.microsoft.com/office/drawing/2014/main" id="{CFEC58E3-2A12-4FCC-8883-9828BBF46700}"/>
              </a:ext>
            </a:extLst>
          </p:cNvPr>
          <p:cNvGraphicFramePr>
            <a:graphicFrameLocks noGrp="1"/>
          </p:cNvGraphicFramePr>
          <p:nvPr>
            <p:ph idx="1"/>
          </p:nvPr>
        </p:nvGraphicFramePr>
        <p:xfrm>
          <a:off x="838200" y="1825624"/>
          <a:ext cx="10209030" cy="4906912"/>
        </p:xfrm>
        <a:graphic>
          <a:graphicData uri="http://schemas.openxmlformats.org/drawingml/2006/table">
            <a:tbl>
              <a:tblPr firstRow="1" bandRow="1">
                <a:tableStyleId>{5C22544A-7EE6-4342-B048-85BDC9FD1C3A}</a:tableStyleId>
              </a:tblPr>
              <a:tblGrid>
                <a:gridCol w="1701505">
                  <a:extLst>
                    <a:ext uri="{9D8B030D-6E8A-4147-A177-3AD203B41FA5}">
                      <a16:colId xmlns:a16="http://schemas.microsoft.com/office/drawing/2014/main" val="172933268"/>
                    </a:ext>
                  </a:extLst>
                </a:gridCol>
                <a:gridCol w="1701505">
                  <a:extLst>
                    <a:ext uri="{9D8B030D-6E8A-4147-A177-3AD203B41FA5}">
                      <a16:colId xmlns:a16="http://schemas.microsoft.com/office/drawing/2014/main" val="4011112718"/>
                    </a:ext>
                  </a:extLst>
                </a:gridCol>
                <a:gridCol w="1701505">
                  <a:extLst>
                    <a:ext uri="{9D8B030D-6E8A-4147-A177-3AD203B41FA5}">
                      <a16:colId xmlns:a16="http://schemas.microsoft.com/office/drawing/2014/main" val="3935136369"/>
                    </a:ext>
                  </a:extLst>
                </a:gridCol>
                <a:gridCol w="1701505">
                  <a:extLst>
                    <a:ext uri="{9D8B030D-6E8A-4147-A177-3AD203B41FA5}">
                      <a16:colId xmlns:a16="http://schemas.microsoft.com/office/drawing/2014/main" val="4119054722"/>
                    </a:ext>
                  </a:extLst>
                </a:gridCol>
                <a:gridCol w="1701505">
                  <a:extLst>
                    <a:ext uri="{9D8B030D-6E8A-4147-A177-3AD203B41FA5}">
                      <a16:colId xmlns:a16="http://schemas.microsoft.com/office/drawing/2014/main" val="92983698"/>
                    </a:ext>
                  </a:extLst>
                </a:gridCol>
                <a:gridCol w="1701505">
                  <a:extLst>
                    <a:ext uri="{9D8B030D-6E8A-4147-A177-3AD203B41FA5}">
                      <a16:colId xmlns:a16="http://schemas.microsoft.com/office/drawing/2014/main" val="2796006789"/>
                    </a:ext>
                  </a:extLst>
                </a:gridCol>
              </a:tblGrid>
              <a:tr h="533354">
                <a:tc>
                  <a:txBody>
                    <a:bodyPr/>
                    <a:lstStyle/>
                    <a:p>
                      <a:endParaRPr lang="nb-NO"/>
                    </a:p>
                  </a:txBody>
                  <a:tcPr/>
                </a:tc>
                <a:tc>
                  <a:txBody>
                    <a:bodyPr/>
                    <a:lstStyle/>
                    <a:p>
                      <a:pPr algn="ctr"/>
                      <a:r>
                        <a:rPr lang="nb-NO" dirty="0"/>
                        <a:t>Referanse-bane</a:t>
                      </a:r>
                    </a:p>
                  </a:txBody>
                  <a:tcPr anchor="b"/>
                </a:tc>
                <a:tc>
                  <a:txBody>
                    <a:bodyPr/>
                    <a:lstStyle/>
                    <a:p>
                      <a:pPr algn="ctr"/>
                      <a:r>
                        <a:rPr lang="nb-NO" dirty="0"/>
                        <a:t>Ingen reform</a:t>
                      </a:r>
                    </a:p>
                  </a:txBody>
                  <a:tcPr anchor="b"/>
                </a:tc>
                <a:tc>
                  <a:txBody>
                    <a:bodyPr/>
                    <a:lstStyle/>
                    <a:p>
                      <a:pPr algn="ctr"/>
                      <a:r>
                        <a:rPr lang="nb-NO" dirty="0"/>
                        <a:t>Flertall, 2/3 skjerming</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dirty="0"/>
                        <a:t>Flertall, 1/2 skjerming</a:t>
                      </a:r>
                    </a:p>
                  </a:txBody>
                  <a:tcPr anchor="b"/>
                </a:tc>
                <a:tc>
                  <a:txBody>
                    <a:bodyPr/>
                    <a:lstStyle/>
                    <a:p>
                      <a:pPr algn="ctr"/>
                      <a:r>
                        <a:rPr lang="nb-NO" dirty="0"/>
                        <a:t>Mindretall</a:t>
                      </a:r>
                    </a:p>
                  </a:txBody>
                  <a:tcPr anchor="b"/>
                </a:tc>
                <a:extLst>
                  <a:ext uri="{0D108BD9-81ED-4DB2-BD59-A6C34878D82A}">
                    <a16:rowId xmlns:a16="http://schemas.microsoft.com/office/drawing/2014/main" val="179440243"/>
                  </a:ext>
                </a:extLst>
              </a:tr>
              <a:tr h="533354">
                <a:tc>
                  <a:txBody>
                    <a:bodyPr/>
                    <a:lstStyle/>
                    <a:p>
                      <a:pPr algn="ctr"/>
                      <a:r>
                        <a:rPr lang="nb-NO" dirty="0"/>
                        <a:t>2021</a:t>
                      </a:r>
                    </a:p>
                  </a:txBody>
                  <a:tcPr anchor="ctr"/>
                </a:tc>
                <a:tc>
                  <a:txBody>
                    <a:bodyPr/>
                    <a:lstStyle/>
                    <a:p>
                      <a:pPr algn="r" fontAlgn="b"/>
                      <a:r>
                        <a:rPr lang="nb-NO" sz="1800" b="0" i="0" u="none" strike="noStrike" dirty="0">
                          <a:solidFill>
                            <a:srgbClr val="000000"/>
                          </a:solidFill>
                          <a:effectLst/>
                          <a:latin typeface="+mn-lt"/>
                        </a:rPr>
                        <a:t>259,0</a:t>
                      </a:r>
                    </a:p>
                  </a:txBody>
                  <a:tcPr marR="540000" anchor="ctr"/>
                </a:tc>
                <a:tc>
                  <a:txBody>
                    <a:bodyPr/>
                    <a:lstStyle/>
                    <a:p>
                      <a:pPr algn="r" fontAlgn="b"/>
                      <a:endParaRPr lang="nb-NO" sz="1800" b="0" i="0" u="none" strike="noStrike" dirty="0">
                        <a:solidFill>
                          <a:srgbClr val="000000"/>
                        </a:solidFill>
                        <a:effectLst/>
                        <a:latin typeface="+mn-lt"/>
                      </a:endParaRPr>
                    </a:p>
                  </a:txBody>
                  <a:tcPr marR="540000" anchor="ctr"/>
                </a:tc>
                <a:tc>
                  <a:txBody>
                    <a:bodyPr/>
                    <a:lstStyle/>
                    <a:p>
                      <a:pPr algn="r" fontAlgn="b"/>
                      <a:endParaRPr lang="nb-NO" sz="1800" b="0" i="0" u="none" strike="noStrike">
                        <a:solidFill>
                          <a:srgbClr val="000000"/>
                        </a:solidFill>
                        <a:effectLst/>
                        <a:latin typeface="+mn-lt"/>
                      </a:endParaRPr>
                    </a:p>
                  </a:txBody>
                  <a:tcPr marR="540000" anchor="ctr"/>
                </a:tc>
                <a:tc>
                  <a:txBody>
                    <a:bodyPr/>
                    <a:lstStyle/>
                    <a:p>
                      <a:pPr algn="r" fontAlgn="b"/>
                      <a:endParaRPr lang="nb-NO" sz="1800" b="0" i="0" u="none" strike="noStrike">
                        <a:solidFill>
                          <a:srgbClr val="000000"/>
                        </a:solidFill>
                        <a:effectLst/>
                        <a:latin typeface="+mn-lt"/>
                      </a:endParaRPr>
                    </a:p>
                  </a:txBody>
                  <a:tcPr marR="540000" anchor="ctr"/>
                </a:tc>
                <a:tc>
                  <a:txBody>
                    <a:bodyPr/>
                    <a:lstStyle/>
                    <a:p>
                      <a:pPr algn="r" fontAlgn="b"/>
                      <a:endParaRPr lang="nb-NO" sz="1800" b="0" i="0" u="none" strike="noStrike" dirty="0">
                        <a:solidFill>
                          <a:srgbClr val="000000"/>
                        </a:solidFill>
                        <a:effectLst/>
                        <a:latin typeface="+mn-lt"/>
                      </a:endParaRPr>
                    </a:p>
                  </a:txBody>
                  <a:tcPr marR="540000" anchor="ctr"/>
                </a:tc>
                <a:extLst>
                  <a:ext uri="{0D108BD9-81ED-4DB2-BD59-A6C34878D82A}">
                    <a16:rowId xmlns:a16="http://schemas.microsoft.com/office/drawing/2014/main" val="352569624"/>
                  </a:ext>
                </a:extLst>
              </a:tr>
              <a:tr h="533354">
                <a:tc>
                  <a:txBody>
                    <a:bodyPr/>
                    <a:lstStyle/>
                    <a:p>
                      <a:pPr algn="ctr"/>
                      <a:r>
                        <a:rPr lang="nb-NO" dirty="0"/>
                        <a:t>2040</a:t>
                      </a:r>
                    </a:p>
                  </a:txBody>
                  <a:tcPr anchor="ctr"/>
                </a:tc>
                <a:tc>
                  <a:txBody>
                    <a:bodyPr/>
                    <a:lstStyle/>
                    <a:p>
                      <a:pPr algn="r" fontAlgn="b"/>
                      <a:r>
                        <a:rPr lang="nb-NO" sz="1800" b="0" i="0" u="none" strike="noStrike" dirty="0">
                          <a:solidFill>
                            <a:srgbClr val="000000"/>
                          </a:solidFill>
                          <a:effectLst/>
                          <a:latin typeface="+mn-lt"/>
                        </a:rPr>
                        <a:t>336,4</a:t>
                      </a:r>
                    </a:p>
                  </a:txBody>
                  <a:tcPr marR="540000" anchor="ctr"/>
                </a:tc>
                <a:tc>
                  <a:txBody>
                    <a:bodyPr/>
                    <a:lstStyle/>
                    <a:p>
                      <a:pPr algn="r" fontAlgn="b"/>
                      <a:r>
                        <a:rPr lang="nb-NO" sz="1800" b="0" i="0" u="none" strike="noStrike">
                          <a:solidFill>
                            <a:srgbClr val="000000"/>
                          </a:solidFill>
                          <a:effectLst/>
                          <a:latin typeface="+mn-lt"/>
                        </a:rPr>
                        <a:t>408,0</a:t>
                      </a:r>
                    </a:p>
                  </a:txBody>
                  <a:tcPr marR="540000" anchor="ctr"/>
                </a:tc>
                <a:tc>
                  <a:txBody>
                    <a:bodyPr/>
                    <a:lstStyle/>
                    <a:p>
                      <a:pPr algn="r" fontAlgn="b"/>
                      <a:r>
                        <a:rPr lang="nb-NO" sz="1800" b="0" i="0" u="none" strike="noStrike">
                          <a:solidFill>
                            <a:srgbClr val="000000"/>
                          </a:solidFill>
                          <a:effectLst/>
                          <a:latin typeface="+mn-lt"/>
                        </a:rPr>
                        <a:t>341,8</a:t>
                      </a:r>
                    </a:p>
                  </a:txBody>
                  <a:tcPr marR="540000" anchor="ctr"/>
                </a:tc>
                <a:tc>
                  <a:txBody>
                    <a:bodyPr/>
                    <a:lstStyle/>
                    <a:p>
                      <a:pPr algn="r" fontAlgn="b"/>
                      <a:r>
                        <a:rPr lang="nb-NO" sz="1800" b="0" i="0" u="none" strike="noStrike">
                          <a:solidFill>
                            <a:srgbClr val="000000"/>
                          </a:solidFill>
                          <a:effectLst/>
                          <a:latin typeface="+mn-lt"/>
                        </a:rPr>
                        <a:t>341,2</a:t>
                      </a:r>
                    </a:p>
                  </a:txBody>
                  <a:tcPr marR="540000" anchor="ctr"/>
                </a:tc>
                <a:tc>
                  <a:txBody>
                    <a:bodyPr/>
                    <a:lstStyle/>
                    <a:p>
                      <a:pPr algn="r" fontAlgn="b"/>
                      <a:r>
                        <a:rPr lang="nb-NO" sz="1800" b="0" i="0" u="none" strike="noStrike">
                          <a:solidFill>
                            <a:srgbClr val="000000"/>
                          </a:solidFill>
                          <a:effectLst/>
                          <a:latin typeface="+mn-lt"/>
                        </a:rPr>
                        <a:t>344,8</a:t>
                      </a:r>
                    </a:p>
                  </a:txBody>
                  <a:tcPr marR="540000" anchor="ctr"/>
                </a:tc>
                <a:extLst>
                  <a:ext uri="{0D108BD9-81ED-4DB2-BD59-A6C34878D82A}">
                    <a16:rowId xmlns:a16="http://schemas.microsoft.com/office/drawing/2014/main" val="257463531"/>
                  </a:ext>
                </a:extLst>
              </a:tr>
              <a:tr h="533354">
                <a:tc>
                  <a:txBody>
                    <a:bodyPr/>
                    <a:lstStyle/>
                    <a:p>
                      <a:pPr algn="ctr"/>
                      <a:r>
                        <a:rPr lang="nb-NO" dirty="0"/>
                        <a:t>2060</a:t>
                      </a:r>
                    </a:p>
                  </a:txBody>
                  <a:tcPr anchor="ctr"/>
                </a:tc>
                <a:tc>
                  <a:txBody>
                    <a:bodyPr/>
                    <a:lstStyle/>
                    <a:p>
                      <a:pPr algn="r" fontAlgn="b"/>
                      <a:r>
                        <a:rPr lang="nb-NO" sz="1800" b="0" i="0" u="none" strike="noStrike">
                          <a:solidFill>
                            <a:srgbClr val="000000"/>
                          </a:solidFill>
                          <a:effectLst/>
                          <a:latin typeface="+mn-lt"/>
                        </a:rPr>
                        <a:t>363,5</a:t>
                      </a:r>
                    </a:p>
                  </a:txBody>
                  <a:tcPr marR="540000" anchor="ctr"/>
                </a:tc>
                <a:tc>
                  <a:txBody>
                    <a:bodyPr/>
                    <a:lstStyle/>
                    <a:p>
                      <a:pPr algn="r" fontAlgn="b"/>
                      <a:r>
                        <a:rPr lang="nb-NO" sz="1800" b="0" i="0" u="none" strike="noStrike">
                          <a:solidFill>
                            <a:srgbClr val="000000"/>
                          </a:solidFill>
                          <a:effectLst/>
                          <a:latin typeface="+mn-lt"/>
                        </a:rPr>
                        <a:t>496,0</a:t>
                      </a:r>
                    </a:p>
                  </a:txBody>
                  <a:tcPr marR="540000" anchor="ctr"/>
                </a:tc>
                <a:tc>
                  <a:txBody>
                    <a:bodyPr/>
                    <a:lstStyle/>
                    <a:p>
                      <a:pPr algn="r" fontAlgn="b"/>
                      <a:r>
                        <a:rPr lang="nb-NO" sz="1800" b="0" i="0" u="none" strike="noStrike">
                          <a:solidFill>
                            <a:srgbClr val="000000"/>
                          </a:solidFill>
                          <a:effectLst/>
                          <a:latin typeface="+mn-lt"/>
                        </a:rPr>
                        <a:t>385,5</a:t>
                      </a:r>
                    </a:p>
                  </a:txBody>
                  <a:tcPr marR="540000" anchor="ctr"/>
                </a:tc>
                <a:tc>
                  <a:txBody>
                    <a:bodyPr/>
                    <a:lstStyle/>
                    <a:p>
                      <a:pPr algn="r" fontAlgn="b"/>
                      <a:r>
                        <a:rPr lang="nb-NO" sz="1800" b="0" i="0" u="none" strike="noStrike">
                          <a:solidFill>
                            <a:srgbClr val="000000"/>
                          </a:solidFill>
                          <a:effectLst/>
                          <a:latin typeface="+mn-lt"/>
                        </a:rPr>
                        <a:t>382,4</a:t>
                      </a:r>
                    </a:p>
                  </a:txBody>
                  <a:tcPr marR="540000" anchor="ctr"/>
                </a:tc>
                <a:tc>
                  <a:txBody>
                    <a:bodyPr/>
                    <a:lstStyle/>
                    <a:p>
                      <a:pPr algn="r" fontAlgn="b"/>
                      <a:r>
                        <a:rPr lang="nb-NO" sz="1800" b="0" i="0" u="none" strike="noStrike">
                          <a:solidFill>
                            <a:srgbClr val="000000"/>
                          </a:solidFill>
                          <a:effectLst/>
                          <a:latin typeface="+mn-lt"/>
                        </a:rPr>
                        <a:t>394,9</a:t>
                      </a:r>
                    </a:p>
                  </a:txBody>
                  <a:tcPr marR="540000" anchor="ctr"/>
                </a:tc>
                <a:extLst>
                  <a:ext uri="{0D108BD9-81ED-4DB2-BD59-A6C34878D82A}">
                    <a16:rowId xmlns:a16="http://schemas.microsoft.com/office/drawing/2014/main" val="1330874593"/>
                  </a:ext>
                </a:extLst>
              </a:tr>
              <a:tr h="533354">
                <a:tc>
                  <a:txBody>
                    <a:bodyPr/>
                    <a:lstStyle/>
                    <a:p>
                      <a:pPr algn="ctr"/>
                      <a:r>
                        <a:rPr lang="nb-NO" dirty="0"/>
                        <a:t>2080</a:t>
                      </a:r>
                    </a:p>
                  </a:txBody>
                  <a:tcPr anchor="ctr"/>
                </a:tc>
                <a:tc>
                  <a:txBody>
                    <a:bodyPr/>
                    <a:lstStyle/>
                    <a:p>
                      <a:pPr algn="r" fontAlgn="b"/>
                      <a:r>
                        <a:rPr lang="nb-NO" sz="1800" b="0" i="0" u="none" strike="noStrike">
                          <a:solidFill>
                            <a:srgbClr val="000000"/>
                          </a:solidFill>
                          <a:effectLst/>
                          <a:latin typeface="+mn-lt"/>
                        </a:rPr>
                        <a:t>372,6</a:t>
                      </a:r>
                    </a:p>
                  </a:txBody>
                  <a:tcPr marR="540000" anchor="ctr"/>
                </a:tc>
                <a:tc>
                  <a:txBody>
                    <a:bodyPr/>
                    <a:lstStyle/>
                    <a:p>
                      <a:pPr algn="r" fontAlgn="b"/>
                      <a:r>
                        <a:rPr lang="nb-NO" sz="1800" b="0" i="0" u="none" strike="noStrike" dirty="0">
                          <a:solidFill>
                            <a:srgbClr val="000000"/>
                          </a:solidFill>
                          <a:effectLst/>
                          <a:latin typeface="+mn-lt"/>
                        </a:rPr>
                        <a:t>563,8</a:t>
                      </a:r>
                    </a:p>
                  </a:txBody>
                  <a:tcPr marR="540000" anchor="ctr"/>
                </a:tc>
                <a:tc>
                  <a:txBody>
                    <a:bodyPr/>
                    <a:lstStyle/>
                    <a:p>
                      <a:pPr algn="r" fontAlgn="b"/>
                      <a:r>
                        <a:rPr lang="nb-NO" sz="1800" b="0" i="0" u="none" strike="noStrike">
                          <a:solidFill>
                            <a:srgbClr val="000000"/>
                          </a:solidFill>
                          <a:effectLst/>
                          <a:latin typeface="+mn-lt"/>
                        </a:rPr>
                        <a:t>420,7</a:t>
                      </a:r>
                    </a:p>
                  </a:txBody>
                  <a:tcPr marR="540000" anchor="ctr"/>
                </a:tc>
                <a:tc>
                  <a:txBody>
                    <a:bodyPr/>
                    <a:lstStyle/>
                    <a:p>
                      <a:pPr algn="r" fontAlgn="b"/>
                      <a:r>
                        <a:rPr lang="nb-NO" sz="1800" b="0" i="0" u="none" strike="noStrike">
                          <a:solidFill>
                            <a:srgbClr val="000000"/>
                          </a:solidFill>
                          <a:effectLst/>
                          <a:latin typeface="+mn-lt"/>
                        </a:rPr>
                        <a:t>415,3</a:t>
                      </a:r>
                    </a:p>
                  </a:txBody>
                  <a:tcPr marR="540000" anchor="ctr"/>
                </a:tc>
                <a:tc>
                  <a:txBody>
                    <a:bodyPr/>
                    <a:lstStyle/>
                    <a:p>
                      <a:pPr algn="r" fontAlgn="b"/>
                      <a:r>
                        <a:rPr lang="nb-NO" sz="1800" b="0" i="0" u="none" strike="noStrike" dirty="0">
                          <a:solidFill>
                            <a:srgbClr val="000000"/>
                          </a:solidFill>
                          <a:effectLst/>
                          <a:latin typeface="+mn-lt"/>
                        </a:rPr>
                        <a:t>435,5</a:t>
                      </a:r>
                    </a:p>
                  </a:txBody>
                  <a:tcPr marR="540000" anchor="ctr"/>
                </a:tc>
                <a:extLst>
                  <a:ext uri="{0D108BD9-81ED-4DB2-BD59-A6C34878D82A}">
                    <a16:rowId xmlns:a16="http://schemas.microsoft.com/office/drawing/2014/main" val="3374717702"/>
                  </a:ext>
                </a:extLst>
              </a:tr>
              <a:tr h="533354">
                <a:tc gridSpan="6">
                  <a:txBody>
                    <a:bodyPr/>
                    <a:lstStyle/>
                    <a:p>
                      <a:pPr algn="l"/>
                      <a:r>
                        <a:rPr lang="nb-NO" dirty="0"/>
                        <a:t>Endring fra referansebanen. Mrd. 2021-kroner</a:t>
                      </a:r>
                    </a:p>
                  </a:txBody>
                  <a:tcPr anchor="ctr"/>
                </a:tc>
                <a:tc hMerge="1">
                  <a:txBody>
                    <a:bodyPr/>
                    <a:lstStyle/>
                    <a:p>
                      <a:endParaRPr lang="nb-NO" dirty="0"/>
                    </a:p>
                  </a:txBody>
                  <a:tcPr anchor="ctr"/>
                </a:tc>
                <a:tc hMerge="1">
                  <a:txBody>
                    <a:bodyPr/>
                    <a:lstStyle/>
                    <a:p>
                      <a:endParaRPr lang="nb-NO" dirty="0"/>
                    </a:p>
                  </a:txBody>
                  <a:tcPr anchor="ctr"/>
                </a:tc>
                <a:tc hMerge="1">
                  <a:txBody>
                    <a:bodyPr/>
                    <a:lstStyle/>
                    <a:p>
                      <a:endParaRPr lang="nb-NO" dirty="0"/>
                    </a:p>
                  </a:txBody>
                  <a:tcPr anchor="ctr"/>
                </a:tc>
                <a:tc hMerge="1">
                  <a:txBody>
                    <a:bodyPr/>
                    <a:lstStyle/>
                    <a:p>
                      <a:endParaRPr lang="nb-NO" dirty="0"/>
                    </a:p>
                  </a:txBody>
                  <a:tcPr anchor="ctr"/>
                </a:tc>
                <a:tc hMerge="1">
                  <a:txBody>
                    <a:bodyPr/>
                    <a:lstStyle/>
                    <a:p>
                      <a:endParaRPr lang="nb-NO" dirty="0"/>
                    </a:p>
                  </a:txBody>
                  <a:tcPr anchor="ctr"/>
                </a:tc>
                <a:extLst>
                  <a:ext uri="{0D108BD9-81ED-4DB2-BD59-A6C34878D82A}">
                    <a16:rowId xmlns:a16="http://schemas.microsoft.com/office/drawing/2014/main" val="2139286642"/>
                  </a:ext>
                </a:extLst>
              </a:tr>
              <a:tr h="533354">
                <a:tc>
                  <a:txBody>
                    <a:bodyPr/>
                    <a:lstStyle/>
                    <a:p>
                      <a:pPr algn="ctr"/>
                      <a:r>
                        <a:rPr lang="nb-NO" dirty="0"/>
                        <a:t>2040</a:t>
                      </a:r>
                    </a:p>
                  </a:txBody>
                  <a:tcPr anchor="ctr"/>
                </a:tc>
                <a:tc>
                  <a:txBody>
                    <a:bodyPr/>
                    <a:lstStyle/>
                    <a:p>
                      <a:endParaRPr lang="nb-NO" dirty="0"/>
                    </a:p>
                  </a:txBody>
                  <a:tcPr anchor="ctr"/>
                </a:tc>
                <a:tc>
                  <a:txBody>
                    <a:bodyPr/>
                    <a:lstStyle/>
                    <a:p>
                      <a:pPr marL="0" algn="r" defTabSz="914400" rtl="0" eaLnBrk="1" fontAlgn="b" latinLnBrk="0" hangingPunct="1"/>
                      <a:r>
                        <a:rPr lang="nb-NO" sz="1800" b="0" i="0" u="none" strike="noStrike" kern="1200" dirty="0">
                          <a:solidFill>
                            <a:srgbClr val="000000"/>
                          </a:solidFill>
                          <a:effectLst/>
                          <a:latin typeface="+mn-lt"/>
                          <a:ea typeface="+mn-ea"/>
                          <a:cs typeface="+mn-cs"/>
                        </a:rPr>
                        <a:t>71,6</a:t>
                      </a:r>
                    </a:p>
                  </a:txBody>
                  <a:tcPr marR="540000" anchor="ctr"/>
                </a:tc>
                <a:tc>
                  <a:txBody>
                    <a:bodyPr/>
                    <a:lstStyle/>
                    <a:p>
                      <a:pPr marL="0" algn="r" defTabSz="914400" rtl="0" eaLnBrk="1" fontAlgn="b" latinLnBrk="0" hangingPunct="1"/>
                      <a:r>
                        <a:rPr lang="nb-NO" sz="1800" b="0" i="0" u="none" strike="noStrike" kern="1200">
                          <a:solidFill>
                            <a:srgbClr val="000000"/>
                          </a:solidFill>
                          <a:effectLst/>
                          <a:latin typeface="+mn-lt"/>
                          <a:ea typeface="+mn-ea"/>
                          <a:cs typeface="+mn-cs"/>
                        </a:rPr>
                        <a:t>5,3</a:t>
                      </a:r>
                    </a:p>
                  </a:txBody>
                  <a:tcPr marR="540000" anchor="ctr"/>
                </a:tc>
                <a:tc>
                  <a:txBody>
                    <a:bodyPr/>
                    <a:lstStyle/>
                    <a:p>
                      <a:pPr marL="0" algn="r" defTabSz="914400" rtl="0" eaLnBrk="1" fontAlgn="b" latinLnBrk="0" hangingPunct="1"/>
                      <a:r>
                        <a:rPr lang="nb-NO" sz="1800" b="0" i="0" u="none" strike="noStrike" kern="1200">
                          <a:solidFill>
                            <a:srgbClr val="000000"/>
                          </a:solidFill>
                          <a:effectLst/>
                          <a:latin typeface="+mn-lt"/>
                          <a:ea typeface="+mn-ea"/>
                          <a:cs typeface="+mn-cs"/>
                        </a:rPr>
                        <a:t>4,8</a:t>
                      </a:r>
                    </a:p>
                  </a:txBody>
                  <a:tcPr marR="540000" anchor="ctr"/>
                </a:tc>
                <a:tc>
                  <a:txBody>
                    <a:bodyPr/>
                    <a:lstStyle/>
                    <a:p>
                      <a:pPr marL="0" algn="r" defTabSz="914400" rtl="0" eaLnBrk="1" fontAlgn="b" latinLnBrk="0" hangingPunct="1"/>
                      <a:r>
                        <a:rPr lang="nb-NO" sz="1800" b="0" i="0" u="none" strike="noStrike" kern="1200">
                          <a:solidFill>
                            <a:srgbClr val="000000"/>
                          </a:solidFill>
                          <a:effectLst/>
                          <a:latin typeface="+mn-lt"/>
                          <a:ea typeface="+mn-ea"/>
                          <a:cs typeface="+mn-cs"/>
                        </a:rPr>
                        <a:t>8,3</a:t>
                      </a:r>
                    </a:p>
                  </a:txBody>
                  <a:tcPr marR="540000" anchor="ctr"/>
                </a:tc>
                <a:extLst>
                  <a:ext uri="{0D108BD9-81ED-4DB2-BD59-A6C34878D82A}">
                    <a16:rowId xmlns:a16="http://schemas.microsoft.com/office/drawing/2014/main" val="107889355"/>
                  </a:ext>
                </a:extLst>
              </a:tr>
              <a:tr h="533354">
                <a:tc>
                  <a:txBody>
                    <a:bodyPr/>
                    <a:lstStyle/>
                    <a:p>
                      <a:pPr algn="ctr"/>
                      <a:r>
                        <a:rPr lang="nb-NO" dirty="0"/>
                        <a:t>2060</a:t>
                      </a:r>
                    </a:p>
                  </a:txBody>
                  <a:tcPr anchor="ctr"/>
                </a:tc>
                <a:tc>
                  <a:txBody>
                    <a:bodyPr/>
                    <a:lstStyle/>
                    <a:p>
                      <a:endParaRPr lang="nb-NO" dirty="0"/>
                    </a:p>
                  </a:txBody>
                  <a:tcPr anchor="ctr"/>
                </a:tc>
                <a:tc>
                  <a:txBody>
                    <a:bodyPr/>
                    <a:lstStyle/>
                    <a:p>
                      <a:pPr marL="0" algn="r" defTabSz="914400" rtl="0" eaLnBrk="1" fontAlgn="b" latinLnBrk="0" hangingPunct="1"/>
                      <a:r>
                        <a:rPr lang="nb-NO" sz="1800" b="0" i="0" u="none" strike="noStrike" kern="1200" dirty="0">
                          <a:solidFill>
                            <a:srgbClr val="000000"/>
                          </a:solidFill>
                          <a:effectLst/>
                          <a:latin typeface="+mn-lt"/>
                          <a:ea typeface="+mn-ea"/>
                          <a:cs typeface="+mn-cs"/>
                        </a:rPr>
                        <a:t>132,5</a:t>
                      </a:r>
                    </a:p>
                  </a:txBody>
                  <a:tcPr marR="540000" anchor="ctr"/>
                </a:tc>
                <a:tc>
                  <a:txBody>
                    <a:bodyPr/>
                    <a:lstStyle/>
                    <a:p>
                      <a:pPr marL="0" algn="r" defTabSz="914400" rtl="0" eaLnBrk="1" fontAlgn="b" latinLnBrk="0" hangingPunct="1"/>
                      <a:r>
                        <a:rPr lang="nb-NO" sz="1800" b="0" i="0" u="none" strike="noStrike" kern="1200" dirty="0">
                          <a:solidFill>
                            <a:srgbClr val="000000"/>
                          </a:solidFill>
                          <a:effectLst/>
                          <a:latin typeface="+mn-lt"/>
                          <a:ea typeface="+mn-ea"/>
                          <a:cs typeface="+mn-cs"/>
                        </a:rPr>
                        <a:t>22,0</a:t>
                      </a:r>
                    </a:p>
                  </a:txBody>
                  <a:tcPr marR="540000" anchor="ctr"/>
                </a:tc>
                <a:tc>
                  <a:txBody>
                    <a:bodyPr/>
                    <a:lstStyle/>
                    <a:p>
                      <a:pPr marL="0" algn="r" defTabSz="914400" rtl="0" eaLnBrk="1" fontAlgn="b" latinLnBrk="0" hangingPunct="1"/>
                      <a:r>
                        <a:rPr lang="nb-NO" sz="1800" b="0" i="0" u="none" strike="noStrike" kern="1200" dirty="0">
                          <a:solidFill>
                            <a:srgbClr val="000000"/>
                          </a:solidFill>
                          <a:effectLst/>
                          <a:latin typeface="+mn-lt"/>
                          <a:ea typeface="+mn-ea"/>
                          <a:cs typeface="+mn-cs"/>
                        </a:rPr>
                        <a:t>19,0</a:t>
                      </a:r>
                    </a:p>
                  </a:txBody>
                  <a:tcPr marR="540000" anchor="ctr"/>
                </a:tc>
                <a:tc>
                  <a:txBody>
                    <a:bodyPr/>
                    <a:lstStyle/>
                    <a:p>
                      <a:pPr marL="0" algn="r" defTabSz="914400" rtl="0" eaLnBrk="1" fontAlgn="b" latinLnBrk="0" hangingPunct="1"/>
                      <a:r>
                        <a:rPr lang="nb-NO" sz="1800" b="0" i="0" u="none" strike="noStrike" kern="1200">
                          <a:solidFill>
                            <a:srgbClr val="000000"/>
                          </a:solidFill>
                          <a:effectLst/>
                          <a:latin typeface="+mn-lt"/>
                          <a:ea typeface="+mn-ea"/>
                          <a:cs typeface="+mn-cs"/>
                        </a:rPr>
                        <a:t>31,5</a:t>
                      </a:r>
                    </a:p>
                  </a:txBody>
                  <a:tcPr marR="540000" anchor="ctr"/>
                </a:tc>
                <a:extLst>
                  <a:ext uri="{0D108BD9-81ED-4DB2-BD59-A6C34878D82A}">
                    <a16:rowId xmlns:a16="http://schemas.microsoft.com/office/drawing/2014/main" val="2539071751"/>
                  </a:ext>
                </a:extLst>
              </a:tr>
              <a:tr h="533354">
                <a:tc>
                  <a:txBody>
                    <a:bodyPr/>
                    <a:lstStyle/>
                    <a:p>
                      <a:pPr algn="ctr"/>
                      <a:r>
                        <a:rPr lang="nb-NO" dirty="0"/>
                        <a:t>2080</a:t>
                      </a:r>
                    </a:p>
                  </a:txBody>
                  <a:tcPr anchor="ctr"/>
                </a:tc>
                <a:tc>
                  <a:txBody>
                    <a:bodyPr/>
                    <a:lstStyle/>
                    <a:p>
                      <a:endParaRPr lang="nb-NO" dirty="0"/>
                    </a:p>
                  </a:txBody>
                  <a:tcPr anchor="ctr"/>
                </a:tc>
                <a:tc>
                  <a:txBody>
                    <a:bodyPr/>
                    <a:lstStyle/>
                    <a:p>
                      <a:pPr marL="0" algn="r" defTabSz="914400" rtl="0" eaLnBrk="1" fontAlgn="b" latinLnBrk="0" hangingPunct="1"/>
                      <a:r>
                        <a:rPr lang="nb-NO" sz="1800" b="0" i="0" u="none" strike="noStrike" kern="1200">
                          <a:solidFill>
                            <a:srgbClr val="000000"/>
                          </a:solidFill>
                          <a:effectLst/>
                          <a:latin typeface="+mn-lt"/>
                          <a:ea typeface="+mn-ea"/>
                          <a:cs typeface="+mn-cs"/>
                        </a:rPr>
                        <a:t>191,2</a:t>
                      </a:r>
                    </a:p>
                  </a:txBody>
                  <a:tcPr marR="540000" anchor="ctr"/>
                </a:tc>
                <a:tc>
                  <a:txBody>
                    <a:bodyPr/>
                    <a:lstStyle/>
                    <a:p>
                      <a:pPr marL="0" algn="r" defTabSz="914400" rtl="0" eaLnBrk="1" fontAlgn="b" latinLnBrk="0" hangingPunct="1"/>
                      <a:r>
                        <a:rPr lang="nb-NO" sz="1800" b="0" i="0" u="none" strike="noStrike" kern="1200">
                          <a:solidFill>
                            <a:srgbClr val="000000"/>
                          </a:solidFill>
                          <a:effectLst/>
                          <a:latin typeface="+mn-lt"/>
                          <a:ea typeface="+mn-ea"/>
                          <a:cs typeface="+mn-cs"/>
                        </a:rPr>
                        <a:t>48,1</a:t>
                      </a:r>
                    </a:p>
                  </a:txBody>
                  <a:tcPr marR="540000" anchor="ctr"/>
                </a:tc>
                <a:tc>
                  <a:txBody>
                    <a:bodyPr/>
                    <a:lstStyle/>
                    <a:p>
                      <a:pPr marL="0" algn="r" defTabSz="914400" rtl="0" eaLnBrk="1" fontAlgn="b" latinLnBrk="0" hangingPunct="1"/>
                      <a:r>
                        <a:rPr lang="nb-NO" sz="1800" b="0" i="0" u="none" strike="noStrike" kern="1200" dirty="0">
                          <a:solidFill>
                            <a:srgbClr val="000000"/>
                          </a:solidFill>
                          <a:effectLst/>
                          <a:latin typeface="+mn-lt"/>
                          <a:ea typeface="+mn-ea"/>
                          <a:cs typeface="+mn-cs"/>
                        </a:rPr>
                        <a:t>42,7</a:t>
                      </a:r>
                    </a:p>
                  </a:txBody>
                  <a:tcPr marR="540000" anchor="ctr"/>
                </a:tc>
                <a:tc>
                  <a:txBody>
                    <a:bodyPr/>
                    <a:lstStyle/>
                    <a:p>
                      <a:pPr marL="0" algn="r" defTabSz="914400" rtl="0" eaLnBrk="1" fontAlgn="b" latinLnBrk="0" hangingPunct="1"/>
                      <a:r>
                        <a:rPr lang="nb-NO" sz="1800" b="0" i="0" u="none" strike="noStrike" kern="1200" dirty="0">
                          <a:solidFill>
                            <a:srgbClr val="000000"/>
                          </a:solidFill>
                          <a:effectLst/>
                          <a:latin typeface="+mn-lt"/>
                          <a:ea typeface="+mn-ea"/>
                          <a:cs typeface="+mn-cs"/>
                        </a:rPr>
                        <a:t>62,9</a:t>
                      </a:r>
                    </a:p>
                  </a:txBody>
                  <a:tcPr marR="540000" anchor="ctr"/>
                </a:tc>
                <a:extLst>
                  <a:ext uri="{0D108BD9-81ED-4DB2-BD59-A6C34878D82A}">
                    <a16:rowId xmlns:a16="http://schemas.microsoft.com/office/drawing/2014/main" val="3015966269"/>
                  </a:ext>
                </a:extLst>
              </a:tr>
            </a:tbl>
          </a:graphicData>
        </a:graphic>
      </p:graphicFrame>
      <p:sp>
        <p:nvSpPr>
          <p:cNvPr id="4" name="Plassholder for lysbildenummer 3">
            <a:extLst>
              <a:ext uri="{FF2B5EF4-FFF2-40B4-BE49-F238E27FC236}">
                <a16:creationId xmlns:a16="http://schemas.microsoft.com/office/drawing/2014/main" id="{B0467F8A-087A-40D3-84DE-8F0997C49803}"/>
              </a:ext>
            </a:extLst>
          </p:cNvPr>
          <p:cNvSpPr>
            <a:spLocks noGrp="1"/>
          </p:cNvSpPr>
          <p:nvPr>
            <p:ph type="sldNum" sz="quarter" idx="4"/>
          </p:nvPr>
        </p:nvSpPr>
        <p:spPr/>
        <p:txBody>
          <a:bodyPr/>
          <a:lstStyle/>
          <a:p>
            <a:pPr>
              <a:defRPr/>
            </a:pPr>
            <a:fld id="{915A8C69-1E23-4468-AC94-010B558DD334}" type="slidenum">
              <a:rPr lang="nb-NO" smtClean="0"/>
              <a:pPr>
                <a:defRPr/>
              </a:pPr>
              <a:t>39</a:t>
            </a:fld>
            <a:endParaRPr lang="nb-NO" dirty="0"/>
          </a:p>
        </p:txBody>
      </p:sp>
      <p:sp>
        <p:nvSpPr>
          <p:cNvPr id="3" name="Ellipse 2">
            <a:extLst>
              <a:ext uri="{FF2B5EF4-FFF2-40B4-BE49-F238E27FC236}">
                <a16:creationId xmlns:a16="http://schemas.microsoft.com/office/drawing/2014/main" id="{445323C8-31AD-499C-88F3-575589D6BE36}"/>
              </a:ext>
            </a:extLst>
          </p:cNvPr>
          <p:cNvSpPr/>
          <p:nvPr/>
        </p:nvSpPr>
        <p:spPr>
          <a:xfrm>
            <a:off x="2971799" y="2504293"/>
            <a:ext cx="872067" cy="4148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746CB707-1F4E-4CFE-BFC9-41A8051617D1}"/>
              </a:ext>
            </a:extLst>
          </p:cNvPr>
          <p:cNvSpPr/>
          <p:nvPr/>
        </p:nvSpPr>
        <p:spPr>
          <a:xfrm>
            <a:off x="2971799" y="3600610"/>
            <a:ext cx="872067" cy="4148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66833E36-0D79-4AFB-85AA-B50510D68176}"/>
              </a:ext>
            </a:extLst>
          </p:cNvPr>
          <p:cNvSpPr/>
          <p:nvPr/>
        </p:nvSpPr>
        <p:spPr>
          <a:xfrm>
            <a:off x="6351104" y="5675243"/>
            <a:ext cx="2713383" cy="5116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127D1A5B-F85F-492B-9B44-A27B51062086}"/>
              </a:ext>
            </a:extLst>
          </p:cNvPr>
          <p:cNvSpPr/>
          <p:nvPr/>
        </p:nvSpPr>
        <p:spPr>
          <a:xfrm>
            <a:off x="9838007" y="5698502"/>
            <a:ext cx="872067" cy="4148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7D5E2ABF-4D47-4E4C-BBF3-85FB502AEE19}"/>
              </a:ext>
            </a:extLst>
          </p:cNvPr>
          <p:cNvSpPr/>
          <p:nvPr/>
        </p:nvSpPr>
        <p:spPr>
          <a:xfrm>
            <a:off x="4686299" y="3600610"/>
            <a:ext cx="872067" cy="4148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4111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285FBD-8C1D-4D9D-B96F-8D598CC18C17}"/>
              </a:ext>
            </a:extLst>
          </p:cNvPr>
          <p:cNvSpPr>
            <a:spLocks noGrp="1"/>
          </p:cNvSpPr>
          <p:nvPr>
            <p:ph type="title"/>
          </p:nvPr>
        </p:nvSpPr>
        <p:spPr/>
        <p:txBody>
          <a:bodyPr/>
          <a:lstStyle/>
          <a:p>
            <a:r>
              <a:rPr lang="nb-NO" dirty="0"/>
              <a:t>Råd og ungdomspanel</a:t>
            </a:r>
          </a:p>
        </p:txBody>
      </p:sp>
      <p:graphicFrame>
        <p:nvGraphicFramePr>
          <p:cNvPr id="5" name="Plassholder for innhold 4">
            <a:extLst>
              <a:ext uri="{FF2B5EF4-FFF2-40B4-BE49-F238E27FC236}">
                <a16:creationId xmlns:a16="http://schemas.microsoft.com/office/drawing/2014/main" id="{DA1EE888-2EF8-4ACA-ADFA-CA388BD96899}"/>
              </a:ext>
            </a:extLst>
          </p:cNvPr>
          <p:cNvGraphicFramePr>
            <a:graphicFrameLocks noGrp="1"/>
          </p:cNvGraphicFramePr>
          <p:nvPr>
            <p:ph idx="1"/>
          </p:nvPr>
        </p:nvGraphicFramePr>
        <p:xfrm>
          <a:off x="838200" y="1825625"/>
          <a:ext cx="89995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lysbildenummer 3">
            <a:extLst>
              <a:ext uri="{FF2B5EF4-FFF2-40B4-BE49-F238E27FC236}">
                <a16:creationId xmlns:a16="http://schemas.microsoft.com/office/drawing/2014/main" id="{B0C87E0C-E4B0-4A9F-9609-E075F9523E30}"/>
              </a:ext>
            </a:extLst>
          </p:cNvPr>
          <p:cNvSpPr>
            <a:spLocks noGrp="1"/>
          </p:cNvSpPr>
          <p:nvPr>
            <p:ph type="sldNum" sz="quarter" idx="4"/>
          </p:nvPr>
        </p:nvSpPr>
        <p:spPr/>
        <p:txBody>
          <a:bodyPr/>
          <a:lstStyle/>
          <a:p>
            <a:pPr>
              <a:defRPr/>
            </a:pPr>
            <a:fld id="{915A8C69-1E23-4468-AC94-010B558DD334}" type="slidenum">
              <a:rPr lang="nb-NO" smtClean="0"/>
              <a:pPr>
                <a:defRPr/>
              </a:pPr>
              <a:t>4</a:t>
            </a:fld>
            <a:endParaRPr lang="nb-NO" dirty="0"/>
          </a:p>
        </p:txBody>
      </p:sp>
    </p:spTree>
    <p:extLst>
      <p:ext uri="{BB962C8B-B14F-4D97-AF65-F5344CB8AC3E}">
        <p14:creationId xmlns:p14="http://schemas.microsoft.com/office/powerpoint/2010/main" val="129831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A660FA-D84D-4D51-B5F5-8604BDAB83B3}"/>
              </a:ext>
            </a:extLst>
          </p:cNvPr>
          <p:cNvSpPr>
            <a:spLocks noGrp="1"/>
          </p:cNvSpPr>
          <p:nvPr>
            <p:ph type="title"/>
          </p:nvPr>
        </p:nvSpPr>
        <p:spPr/>
        <p:txBody>
          <a:bodyPr/>
          <a:lstStyle/>
          <a:p>
            <a:r>
              <a:rPr lang="nb-NO" dirty="0"/>
              <a:t>Bidragsraten. Prosent</a:t>
            </a:r>
          </a:p>
        </p:txBody>
      </p:sp>
      <p:sp>
        <p:nvSpPr>
          <p:cNvPr id="4" name="Plassholder for lysbildenummer 3">
            <a:extLst>
              <a:ext uri="{FF2B5EF4-FFF2-40B4-BE49-F238E27FC236}">
                <a16:creationId xmlns:a16="http://schemas.microsoft.com/office/drawing/2014/main" id="{078E0392-5C31-4BE4-9055-B1EC403C6BC0}"/>
              </a:ext>
            </a:extLst>
          </p:cNvPr>
          <p:cNvSpPr>
            <a:spLocks noGrp="1"/>
          </p:cNvSpPr>
          <p:nvPr>
            <p:ph type="sldNum" sz="quarter" idx="4"/>
          </p:nvPr>
        </p:nvSpPr>
        <p:spPr/>
        <p:txBody>
          <a:bodyPr/>
          <a:lstStyle/>
          <a:p>
            <a:pPr>
              <a:defRPr/>
            </a:pPr>
            <a:fld id="{915A8C69-1E23-4468-AC94-010B558DD334}" type="slidenum">
              <a:rPr lang="nb-NO" smtClean="0"/>
              <a:pPr>
                <a:defRPr/>
              </a:pPr>
              <a:t>40</a:t>
            </a:fld>
            <a:endParaRPr lang="nb-NO" dirty="0"/>
          </a:p>
        </p:txBody>
      </p:sp>
      <p:pic>
        <p:nvPicPr>
          <p:cNvPr id="3" name="Bilde 2">
            <a:extLst>
              <a:ext uri="{FF2B5EF4-FFF2-40B4-BE49-F238E27FC236}">
                <a16:creationId xmlns:a16="http://schemas.microsoft.com/office/drawing/2014/main" id="{AC39BE46-655F-4CB8-97E2-6AA4EA0A9EA4}"/>
              </a:ext>
            </a:extLst>
          </p:cNvPr>
          <p:cNvPicPr>
            <a:picLocks noChangeAspect="1"/>
          </p:cNvPicPr>
          <p:nvPr/>
        </p:nvPicPr>
        <p:blipFill>
          <a:blip r:embed="rId2"/>
          <a:stretch>
            <a:fillRect/>
          </a:stretch>
        </p:blipFill>
        <p:spPr>
          <a:xfrm>
            <a:off x="3003694" y="1808163"/>
            <a:ext cx="6184611" cy="4416514"/>
          </a:xfrm>
          <a:prstGeom prst="rect">
            <a:avLst/>
          </a:prstGeom>
        </p:spPr>
      </p:pic>
    </p:spTree>
    <p:extLst>
      <p:ext uri="{BB962C8B-B14F-4D97-AF65-F5344CB8AC3E}">
        <p14:creationId xmlns:p14="http://schemas.microsoft.com/office/powerpoint/2010/main" val="284275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660D62-E7F1-4BB5-B301-9F5656362438}"/>
              </a:ext>
            </a:extLst>
          </p:cNvPr>
          <p:cNvSpPr>
            <a:spLocks noGrp="1"/>
          </p:cNvSpPr>
          <p:nvPr>
            <p:ph type="title"/>
          </p:nvPr>
        </p:nvSpPr>
        <p:spPr/>
        <p:txBody>
          <a:bodyPr/>
          <a:lstStyle/>
          <a:p>
            <a:r>
              <a:rPr lang="nb-NO" dirty="0"/>
              <a:t>… men også økt verdiskaping</a:t>
            </a:r>
          </a:p>
        </p:txBody>
      </p:sp>
      <p:sp>
        <p:nvSpPr>
          <p:cNvPr id="3" name="Plassholder for innhold 2">
            <a:extLst>
              <a:ext uri="{FF2B5EF4-FFF2-40B4-BE49-F238E27FC236}">
                <a16:creationId xmlns:a16="http://schemas.microsoft.com/office/drawing/2014/main" id="{707913F2-CB62-4468-A9EE-92930A334FE2}"/>
              </a:ext>
            </a:extLst>
          </p:cNvPr>
          <p:cNvSpPr>
            <a:spLocks noGrp="1"/>
          </p:cNvSpPr>
          <p:nvPr>
            <p:ph idx="1"/>
          </p:nvPr>
        </p:nvSpPr>
        <p:spPr>
          <a:xfrm>
            <a:off x="838198" y="1825625"/>
            <a:ext cx="9718965" cy="4351338"/>
          </a:xfrm>
        </p:spPr>
        <p:txBody>
          <a:bodyPr/>
          <a:lstStyle/>
          <a:p>
            <a:pPr>
              <a:spcBef>
                <a:spcPts val="2400"/>
              </a:spcBef>
            </a:pPr>
            <a:r>
              <a:rPr lang="nb-NO" dirty="0"/>
              <a:t>Økte aldersgrenser vil gi økt verdiskaping og skatteinntekter</a:t>
            </a:r>
          </a:p>
          <a:p>
            <a:pPr>
              <a:spcBef>
                <a:spcPts val="2400"/>
              </a:spcBef>
            </a:pPr>
            <a:r>
              <a:rPr lang="nb-NO" dirty="0"/>
              <a:t>Likevel sannsynlig at forslagene samlet vil svekke offentlige finanser</a:t>
            </a:r>
          </a:p>
          <a:p>
            <a:pPr>
              <a:spcBef>
                <a:spcPts val="2400"/>
              </a:spcBef>
            </a:pPr>
            <a:r>
              <a:rPr lang="nb-NO" dirty="0"/>
              <a:t>Stor verdi å etablere et system for regulering av minsteytelser og uføres alderspensjon som kan bidra til å styrke den sosiale bærekraften og oppslutningen om pensjonssystemet</a:t>
            </a:r>
          </a:p>
          <a:p>
            <a:pPr>
              <a:spcBef>
                <a:spcPts val="2400"/>
              </a:spcBef>
            </a:pPr>
            <a:r>
              <a:rPr lang="nb-NO" dirty="0"/>
              <a:t>Utvalget mener derfor at de økte utgiftene kan forsvares</a:t>
            </a:r>
          </a:p>
          <a:p>
            <a:endParaRPr lang="nb-NO" dirty="0"/>
          </a:p>
        </p:txBody>
      </p:sp>
      <p:sp>
        <p:nvSpPr>
          <p:cNvPr id="4" name="Plassholder for lysbildenummer 3">
            <a:extLst>
              <a:ext uri="{FF2B5EF4-FFF2-40B4-BE49-F238E27FC236}">
                <a16:creationId xmlns:a16="http://schemas.microsoft.com/office/drawing/2014/main" id="{CFF0D3E4-F80F-444D-BEA5-7EDF82B65766}"/>
              </a:ext>
            </a:extLst>
          </p:cNvPr>
          <p:cNvSpPr>
            <a:spLocks noGrp="1"/>
          </p:cNvSpPr>
          <p:nvPr>
            <p:ph type="sldNum" sz="quarter" idx="4"/>
          </p:nvPr>
        </p:nvSpPr>
        <p:spPr/>
        <p:txBody>
          <a:bodyPr/>
          <a:lstStyle/>
          <a:p>
            <a:pPr>
              <a:defRPr/>
            </a:pPr>
            <a:fld id="{915A8C69-1E23-4468-AC94-010B558DD334}" type="slidenum">
              <a:rPr lang="nb-NO" smtClean="0"/>
              <a:pPr>
                <a:defRPr/>
              </a:pPr>
              <a:t>41</a:t>
            </a:fld>
            <a:endParaRPr lang="nb-NO" dirty="0"/>
          </a:p>
        </p:txBody>
      </p:sp>
    </p:spTree>
    <p:extLst>
      <p:ext uri="{BB962C8B-B14F-4D97-AF65-F5344CB8AC3E}">
        <p14:creationId xmlns:p14="http://schemas.microsoft.com/office/powerpoint/2010/main" val="33302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8EB10A9D-D591-4ECD-983D-43537AF75C07}"/>
              </a:ext>
            </a:extLst>
          </p:cNvPr>
          <p:cNvSpPr>
            <a:spLocks noGrp="1"/>
          </p:cNvSpPr>
          <p:nvPr>
            <p:ph type="sldNum" sz="quarter" idx="4"/>
          </p:nvPr>
        </p:nvSpPr>
        <p:spPr/>
        <p:txBody>
          <a:bodyPr/>
          <a:lstStyle/>
          <a:p>
            <a:pPr>
              <a:defRPr/>
            </a:pPr>
            <a:fld id="{915A8C69-1E23-4468-AC94-010B558DD334}" type="slidenum">
              <a:rPr lang="nb-NO" smtClean="0"/>
              <a:pPr>
                <a:defRPr/>
              </a:pPr>
              <a:t>42</a:t>
            </a:fld>
            <a:endParaRPr lang="nb-NO" dirty="0"/>
          </a:p>
        </p:txBody>
      </p:sp>
      <p:pic>
        <p:nvPicPr>
          <p:cNvPr id="5" name="Bilde 4">
            <a:extLst>
              <a:ext uri="{FF2B5EF4-FFF2-40B4-BE49-F238E27FC236}">
                <a16:creationId xmlns:a16="http://schemas.microsoft.com/office/drawing/2014/main" id="{5538110C-E519-4972-AD88-3813DDEFA263}"/>
              </a:ext>
            </a:extLst>
          </p:cNvPr>
          <p:cNvPicPr>
            <a:picLocks noChangeAspect="1"/>
          </p:cNvPicPr>
          <p:nvPr/>
        </p:nvPicPr>
        <p:blipFill>
          <a:blip r:embed="rId2"/>
          <a:stretch>
            <a:fillRect/>
          </a:stretch>
        </p:blipFill>
        <p:spPr>
          <a:xfrm>
            <a:off x="22752" y="26378"/>
            <a:ext cx="12166525" cy="4842277"/>
          </a:xfrm>
          <a:prstGeom prst="rect">
            <a:avLst/>
          </a:prstGeom>
        </p:spPr>
      </p:pic>
      <p:sp>
        <p:nvSpPr>
          <p:cNvPr id="6" name="TekstSylinder 5">
            <a:extLst>
              <a:ext uri="{FF2B5EF4-FFF2-40B4-BE49-F238E27FC236}">
                <a16:creationId xmlns:a16="http://schemas.microsoft.com/office/drawing/2014/main" id="{DD38D35B-612B-4487-A96F-ABB88D16BFEE}"/>
              </a:ext>
            </a:extLst>
          </p:cNvPr>
          <p:cNvSpPr txBox="1"/>
          <p:nvPr/>
        </p:nvSpPr>
        <p:spPr>
          <a:xfrm>
            <a:off x="2837319" y="5205787"/>
            <a:ext cx="6517362" cy="707886"/>
          </a:xfrm>
          <a:prstGeom prst="rect">
            <a:avLst/>
          </a:prstGeom>
          <a:noFill/>
        </p:spPr>
        <p:txBody>
          <a:bodyPr wrap="none" rtlCol="0">
            <a:spAutoFit/>
          </a:bodyPr>
          <a:lstStyle/>
          <a:p>
            <a:r>
              <a:rPr lang="nb-NO" sz="4000" dirty="0"/>
              <a:t>Takk for oppmerksomheten!</a:t>
            </a:r>
          </a:p>
        </p:txBody>
      </p:sp>
    </p:spTree>
    <p:extLst>
      <p:ext uri="{BB962C8B-B14F-4D97-AF65-F5344CB8AC3E}">
        <p14:creationId xmlns:p14="http://schemas.microsoft.com/office/powerpoint/2010/main" val="205368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00FD07-59B0-4E0D-AC6E-C48A3CC629E3}"/>
              </a:ext>
            </a:extLst>
          </p:cNvPr>
          <p:cNvSpPr>
            <a:spLocks noGrp="1"/>
          </p:cNvSpPr>
          <p:nvPr>
            <p:ph type="title"/>
          </p:nvPr>
        </p:nvSpPr>
        <p:spPr/>
        <p:txBody>
          <a:bodyPr/>
          <a:lstStyle/>
          <a:p>
            <a:r>
              <a:rPr lang="nb-NO" dirty="0"/>
              <a:t>Stikkord fra mandatet</a:t>
            </a:r>
          </a:p>
        </p:txBody>
      </p:sp>
      <p:sp>
        <p:nvSpPr>
          <p:cNvPr id="4" name="Plassholder for lysbildenummer 3">
            <a:extLst>
              <a:ext uri="{FF2B5EF4-FFF2-40B4-BE49-F238E27FC236}">
                <a16:creationId xmlns:a16="http://schemas.microsoft.com/office/drawing/2014/main" id="{6E6C4F9F-FA78-4849-8D7F-63EC7E9F3EC8}"/>
              </a:ext>
            </a:extLst>
          </p:cNvPr>
          <p:cNvSpPr>
            <a:spLocks noGrp="1"/>
          </p:cNvSpPr>
          <p:nvPr>
            <p:ph type="sldNum" sz="quarter" idx="4"/>
          </p:nvPr>
        </p:nvSpPr>
        <p:spPr/>
        <p:txBody>
          <a:bodyPr/>
          <a:lstStyle/>
          <a:p>
            <a:pPr>
              <a:defRPr/>
            </a:pPr>
            <a:fld id="{915A8C69-1E23-4468-AC94-010B558DD334}" type="slidenum">
              <a:rPr lang="nb-NO" smtClean="0"/>
              <a:pPr>
                <a:defRPr/>
              </a:pPr>
              <a:t>5</a:t>
            </a:fld>
            <a:endParaRPr lang="nb-NO" dirty="0"/>
          </a:p>
        </p:txBody>
      </p:sp>
      <p:sp>
        <p:nvSpPr>
          <p:cNvPr id="5" name="TekstSylinder 4">
            <a:extLst>
              <a:ext uri="{FF2B5EF4-FFF2-40B4-BE49-F238E27FC236}">
                <a16:creationId xmlns:a16="http://schemas.microsoft.com/office/drawing/2014/main" id="{FEA1B403-D31A-4EC8-AD41-70A76D1E0249}"/>
              </a:ext>
            </a:extLst>
          </p:cNvPr>
          <p:cNvSpPr txBox="1"/>
          <p:nvPr/>
        </p:nvSpPr>
        <p:spPr>
          <a:xfrm>
            <a:off x="1237615" y="1982088"/>
            <a:ext cx="1864613" cy="369332"/>
          </a:xfrm>
          <a:prstGeom prst="rect">
            <a:avLst/>
          </a:prstGeom>
          <a:noFill/>
        </p:spPr>
        <p:txBody>
          <a:bodyPr wrap="none" rtlCol="0">
            <a:spAutoFit/>
          </a:bodyPr>
          <a:lstStyle/>
          <a:p>
            <a:r>
              <a:rPr lang="nb-NO" dirty="0"/>
              <a:t>Sosial bærekraft</a:t>
            </a:r>
          </a:p>
        </p:txBody>
      </p:sp>
      <p:sp>
        <p:nvSpPr>
          <p:cNvPr id="6" name="TekstSylinder 5">
            <a:extLst>
              <a:ext uri="{FF2B5EF4-FFF2-40B4-BE49-F238E27FC236}">
                <a16:creationId xmlns:a16="http://schemas.microsoft.com/office/drawing/2014/main" id="{EF1A54A9-1ED3-4980-90E9-FE5DC9BE13F4}"/>
              </a:ext>
            </a:extLst>
          </p:cNvPr>
          <p:cNvSpPr txBox="1"/>
          <p:nvPr/>
        </p:nvSpPr>
        <p:spPr>
          <a:xfrm>
            <a:off x="7444920" y="2152804"/>
            <a:ext cx="2390398" cy="369332"/>
          </a:xfrm>
          <a:prstGeom prst="rect">
            <a:avLst/>
          </a:prstGeom>
          <a:noFill/>
        </p:spPr>
        <p:txBody>
          <a:bodyPr wrap="none" rtlCol="0">
            <a:spAutoFit/>
          </a:bodyPr>
          <a:lstStyle/>
          <a:p>
            <a:r>
              <a:rPr lang="nb-NO" dirty="0"/>
              <a:t>Økonomisk bærekraft</a:t>
            </a:r>
          </a:p>
        </p:txBody>
      </p:sp>
      <p:sp>
        <p:nvSpPr>
          <p:cNvPr id="7" name="TekstSylinder 6">
            <a:extLst>
              <a:ext uri="{FF2B5EF4-FFF2-40B4-BE49-F238E27FC236}">
                <a16:creationId xmlns:a16="http://schemas.microsoft.com/office/drawing/2014/main" id="{74D06DDE-59B2-4087-813D-0819A20E730F}"/>
              </a:ext>
            </a:extLst>
          </p:cNvPr>
          <p:cNvSpPr txBox="1"/>
          <p:nvPr/>
        </p:nvSpPr>
        <p:spPr>
          <a:xfrm>
            <a:off x="2169922" y="2894222"/>
            <a:ext cx="1300356" cy="369332"/>
          </a:xfrm>
          <a:prstGeom prst="rect">
            <a:avLst/>
          </a:prstGeom>
          <a:noFill/>
        </p:spPr>
        <p:txBody>
          <a:bodyPr wrap="none" rtlCol="0">
            <a:spAutoFit/>
          </a:bodyPr>
          <a:lstStyle/>
          <a:p>
            <a:r>
              <a:rPr lang="nb-NO" dirty="0"/>
              <a:t>Regulering</a:t>
            </a:r>
          </a:p>
        </p:txBody>
      </p:sp>
      <p:sp>
        <p:nvSpPr>
          <p:cNvPr id="8" name="TekstSylinder 7">
            <a:extLst>
              <a:ext uri="{FF2B5EF4-FFF2-40B4-BE49-F238E27FC236}">
                <a16:creationId xmlns:a16="http://schemas.microsoft.com/office/drawing/2014/main" id="{779D4397-2D32-491F-A03D-15213D163378}"/>
              </a:ext>
            </a:extLst>
          </p:cNvPr>
          <p:cNvSpPr txBox="1"/>
          <p:nvPr/>
        </p:nvSpPr>
        <p:spPr>
          <a:xfrm>
            <a:off x="8037049" y="2810485"/>
            <a:ext cx="2185214" cy="369332"/>
          </a:xfrm>
          <a:prstGeom prst="rect">
            <a:avLst/>
          </a:prstGeom>
          <a:noFill/>
        </p:spPr>
        <p:txBody>
          <a:bodyPr wrap="none" rtlCol="0">
            <a:spAutoFit/>
          </a:bodyPr>
          <a:lstStyle/>
          <a:p>
            <a:r>
              <a:rPr lang="nb-NO" dirty="0"/>
              <a:t>Levealdersjustering</a:t>
            </a:r>
          </a:p>
        </p:txBody>
      </p:sp>
      <p:sp>
        <p:nvSpPr>
          <p:cNvPr id="9" name="TekstSylinder 8">
            <a:extLst>
              <a:ext uri="{FF2B5EF4-FFF2-40B4-BE49-F238E27FC236}">
                <a16:creationId xmlns:a16="http://schemas.microsoft.com/office/drawing/2014/main" id="{B4120A2B-53F9-46A7-A835-0B4EE3B98F27}"/>
              </a:ext>
            </a:extLst>
          </p:cNvPr>
          <p:cNvSpPr txBox="1"/>
          <p:nvPr/>
        </p:nvSpPr>
        <p:spPr>
          <a:xfrm>
            <a:off x="2786119" y="4188231"/>
            <a:ext cx="2377574" cy="369332"/>
          </a:xfrm>
          <a:prstGeom prst="rect">
            <a:avLst/>
          </a:prstGeom>
          <a:noFill/>
        </p:spPr>
        <p:txBody>
          <a:bodyPr wrap="none" rtlCol="0">
            <a:spAutoFit/>
          </a:bodyPr>
          <a:lstStyle/>
          <a:p>
            <a:r>
              <a:rPr lang="nb-NO" dirty="0"/>
              <a:t>Uføres alderspensjon</a:t>
            </a:r>
          </a:p>
        </p:txBody>
      </p:sp>
      <p:sp>
        <p:nvSpPr>
          <p:cNvPr id="10" name="TekstSylinder 9">
            <a:extLst>
              <a:ext uri="{FF2B5EF4-FFF2-40B4-BE49-F238E27FC236}">
                <a16:creationId xmlns:a16="http://schemas.microsoft.com/office/drawing/2014/main" id="{8D32D8B6-F545-426B-9A8F-7C491BF9E4B4}"/>
              </a:ext>
            </a:extLst>
          </p:cNvPr>
          <p:cNvSpPr txBox="1"/>
          <p:nvPr/>
        </p:nvSpPr>
        <p:spPr>
          <a:xfrm>
            <a:off x="6313500" y="4467089"/>
            <a:ext cx="1723549" cy="369332"/>
          </a:xfrm>
          <a:prstGeom prst="rect">
            <a:avLst/>
          </a:prstGeom>
          <a:noFill/>
        </p:spPr>
        <p:txBody>
          <a:bodyPr wrap="none" rtlCol="0">
            <a:spAutoFit/>
          </a:bodyPr>
          <a:lstStyle/>
          <a:p>
            <a:r>
              <a:rPr lang="nb-NO" dirty="0"/>
              <a:t>Minsteytelsene</a:t>
            </a:r>
          </a:p>
        </p:txBody>
      </p:sp>
      <p:sp>
        <p:nvSpPr>
          <p:cNvPr id="11" name="TekstSylinder 10">
            <a:extLst>
              <a:ext uri="{FF2B5EF4-FFF2-40B4-BE49-F238E27FC236}">
                <a16:creationId xmlns:a16="http://schemas.microsoft.com/office/drawing/2014/main" id="{AAA4D4C1-86BA-4C44-8271-A334845D81B8}"/>
              </a:ext>
            </a:extLst>
          </p:cNvPr>
          <p:cNvSpPr txBox="1"/>
          <p:nvPr/>
        </p:nvSpPr>
        <p:spPr>
          <a:xfrm>
            <a:off x="1140359" y="5015444"/>
            <a:ext cx="3826689" cy="369332"/>
          </a:xfrm>
          <a:prstGeom prst="rect">
            <a:avLst/>
          </a:prstGeom>
          <a:noFill/>
        </p:spPr>
        <p:txBody>
          <a:bodyPr wrap="none" rtlCol="0">
            <a:spAutoFit/>
          </a:bodyPr>
          <a:lstStyle/>
          <a:p>
            <a:r>
              <a:rPr lang="nb-NO" dirty="0"/>
              <a:t>Aldersgrensene i pensjonssystemet</a:t>
            </a:r>
          </a:p>
        </p:txBody>
      </p:sp>
      <p:sp>
        <p:nvSpPr>
          <p:cNvPr id="12" name="TekstSylinder 11">
            <a:extLst>
              <a:ext uri="{FF2B5EF4-FFF2-40B4-BE49-F238E27FC236}">
                <a16:creationId xmlns:a16="http://schemas.microsoft.com/office/drawing/2014/main" id="{9CED6DC6-DFF5-4E2B-A10D-A36B924112DD}"/>
              </a:ext>
            </a:extLst>
          </p:cNvPr>
          <p:cNvSpPr txBox="1"/>
          <p:nvPr/>
        </p:nvSpPr>
        <p:spPr>
          <a:xfrm>
            <a:off x="8297014" y="4902094"/>
            <a:ext cx="2121093" cy="369332"/>
          </a:xfrm>
          <a:prstGeom prst="rect">
            <a:avLst/>
          </a:prstGeom>
          <a:noFill/>
        </p:spPr>
        <p:txBody>
          <a:bodyPr wrap="none" rtlCol="0">
            <a:spAutoFit/>
          </a:bodyPr>
          <a:lstStyle/>
          <a:p>
            <a:r>
              <a:rPr lang="nb-NO" dirty="0"/>
              <a:t>Insentiver til arbeid</a:t>
            </a:r>
          </a:p>
        </p:txBody>
      </p:sp>
      <p:sp>
        <p:nvSpPr>
          <p:cNvPr id="13" name="TekstSylinder 12">
            <a:extLst>
              <a:ext uri="{FF2B5EF4-FFF2-40B4-BE49-F238E27FC236}">
                <a16:creationId xmlns:a16="http://schemas.microsoft.com/office/drawing/2014/main" id="{D6DEF661-4BED-4F8F-8CC8-C2FA53E6B0F6}"/>
              </a:ext>
            </a:extLst>
          </p:cNvPr>
          <p:cNvSpPr txBox="1"/>
          <p:nvPr/>
        </p:nvSpPr>
        <p:spPr>
          <a:xfrm>
            <a:off x="7386027" y="3710981"/>
            <a:ext cx="1821974" cy="369332"/>
          </a:xfrm>
          <a:prstGeom prst="rect">
            <a:avLst/>
          </a:prstGeom>
          <a:noFill/>
        </p:spPr>
        <p:txBody>
          <a:bodyPr wrap="none" rtlCol="0">
            <a:spAutoFit/>
          </a:bodyPr>
          <a:lstStyle/>
          <a:p>
            <a:r>
              <a:rPr lang="nb-NO" dirty="0"/>
              <a:t>Vil målene nås?</a:t>
            </a:r>
          </a:p>
        </p:txBody>
      </p:sp>
      <p:sp>
        <p:nvSpPr>
          <p:cNvPr id="14" name="TekstSylinder 13">
            <a:extLst>
              <a:ext uri="{FF2B5EF4-FFF2-40B4-BE49-F238E27FC236}">
                <a16:creationId xmlns:a16="http://schemas.microsoft.com/office/drawing/2014/main" id="{8323D75C-0A96-40FA-B7BD-573DDA23FAAE}"/>
              </a:ext>
            </a:extLst>
          </p:cNvPr>
          <p:cNvSpPr txBox="1"/>
          <p:nvPr/>
        </p:nvSpPr>
        <p:spPr>
          <a:xfrm>
            <a:off x="4371807" y="2995151"/>
            <a:ext cx="2685351" cy="646331"/>
          </a:xfrm>
          <a:prstGeom prst="rect">
            <a:avLst/>
          </a:prstGeom>
          <a:noFill/>
        </p:spPr>
        <p:txBody>
          <a:bodyPr wrap="none" rtlCol="0">
            <a:spAutoFit/>
          </a:bodyPr>
          <a:lstStyle/>
          <a:p>
            <a:r>
              <a:rPr lang="nb-NO" dirty="0"/>
              <a:t>Alderspensjon og andre </a:t>
            </a:r>
            <a:br>
              <a:rPr lang="nb-NO" dirty="0"/>
            </a:br>
            <a:r>
              <a:rPr lang="nb-NO" dirty="0"/>
              <a:t>ytelser fra folketrygden</a:t>
            </a:r>
          </a:p>
        </p:txBody>
      </p:sp>
      <p:sp>
        <p:nvSpPr>
          <p:cNvPr id="15" name="TekstSylinder 14">
            <a:extLst>
              <a:ext uri="{FF2B5EF4-FFF2-40B4-BE49-F238E27FC236}">
                <a16:creationId xmlns:a16="http://schemas.microsoft.com/office/drawing/2014/main" id="{25760AAC-2C9C-4BF6-AE64-EEE51C027509}"/>
              </a:ext>
            </a:extLst>
          </p:cNvPr>
          <p:cNvSpPr txBox="1"/>
          <p:nvPr/>
        </p:nvSpPr>
        <p:spPr>
          <a:xfrm>
            <a:off x="156554" y="3818899"/>
            <a:ext cx="2390398" cy="646331"/>
          </a:xfrm>
          <a:prstGeom prst="rect">
            <a:avLst/>
          </a:prstGeom>
          <a:noFill/>
        </p:spPr>
        <p:txBody>
          <a:bodyPr wrap="none" rtlCol="0">
            <a:spAutoFit/>
          </a:bodyPr>
          <a:lstStyle/>
          <a:p>
            <a:r>
              <a:rPr lang="nb-NO" dirty="0"/>
              <a:t>Beskrive det </a:t>
            </a:r>
            <a:r>
              <a:rPr lang="nb-NO" i="1" dirty="0"/>
              <a:t>samlede</a:t>
            </a:r>
            <a:br>
              <a:rPr lang="nb-NO" dirty="0"/>
            </a:br>
            <a:r>
              <a:rPr lang="nb-NO" dirty="0"/>
              <a:t>pensjonssystemet</a:t>
            </a:r>
          </a:p>
        </p:txBody>
      </p:sp>
      <p:sp>
        <p:nvSpPr>
          <p:cNvPr id="16" name="TekstSylinder 15">
            <a:extLst>
              <a:ext uri="{FF2B5EF4-FFF2-40B4-BE49-F238E27FC236}">
                <a16:creationId xmlns:a16="http://schemas.microsoft.com/office/drawing/2014/main" id="{AA080C2E-7E07-40A5-8DCF-C2C3056EFAF5}"/>
              </a:ext>
            </a:extLst>
          </p:cNvPr>
          <p:cNvSpPr txBox="1"/>
          <p:nvPr/>
        </p:nvSpPr>
        <p:spPr>
          <a:xfrm>
            <a:off x="353956" y="5860842"/>
            <a:ext cx="11330346" cy="461665"/>
          </a:xfrm>
          <a:prstGeom prst="rect">
            <a:avLst/>
          </a:prstGeom>
          <a:noFill/>
        </p:spPr>
        <p:txBody>
          <a:bodyPr wrap="none" rtlCol="0">
            <a:spAutoFit/>
          </a:bodyPr>
          <a:lstStyle/>
          <a:p>
            <a:r>
              <a:rPr lang="nb-NO" sz="2400" dirty="0"/>
              <a:t>Et omfattende og komplisert mandat der mange problemstillinger henger sammen!</a:t>
            </a:r>
          </a:p>
        </p:txBody>
      </p:sp>
    </p:spTree>
    <p:extLst>
      <p:ext uri="{BB962C8B-B14F-4D97-AF65-F5344CB8AC3E}">
        <p14:creationId xmlns:p14="http://schemas.microsoft.com/office/powerpoint/2010/main" val="340420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6F8589-E0C6-4E38-9335-58F5ACB54B56}"/>
              </a:ext>
            </a:extLst>
          </p:cNvPr>
          <p:cNvSpPr>
            <a:spLocks noGrp="1"/>
          </p:cNvSpPr>
          <p:nvPr>
            <p:ph type="title"/>
          </p:nvPr>
        </p:nvSpPr>
        <p:spPr/>
        <p:txBody>
          <a:bodyPr/>
          <a:lstStyle/>
          <a:p>
            <a:r>
              <a:rPr lang="nb-NO" dirty="0"/>
              <a:t>Overordnet beskrivelse av oppgaven</a:t>
            </a:r>
          </a:p>
        </p:txBody>
      </p:sp>
      <p:sp>
        <p:nvSpPr>
          <p:cNvPr id="3" name="Plassholder for innhold 2">
            <a:extLst>
              <a:ext uri="{FF2B5EF4-FFF2-40B4-BE49-F238E27FC236}">
                <a16:creationId xmlns:a16="http://schemas.microsoft.com/office/drawing/2014/main" id="{E8B7C061-B610-4814-AD92-43AB94FAC2F3}"/>
              </a:ext>
            </a:extLst>
          </p:cNvPr>
          <p:cNvSpPr>
            <a:spLocks noGrp="1"/>
          </p:cNvSpPr>
          <p:nvPr>
            <p:ph idx="1"/>
          </p:nvPr>
        </p:nvSpPr>
        <p:spPr>
          <a:xfrm>
            <a:off x="838200" y="1825625"/>
            <a:ext cx="9000000" cy="4667250"/>
          </a:xfrm>
        </p:spPr>
        <p:txBody>
          <a:bodyPr/>
          <a:lstStyle/>
          <a:p>
            <a:pPr marL="0" indent="0">
              <a:buNone/>
            </a:pPr>
            <a:r>
              <a:rPr lang="nb-NO" dirty="0"/>
              <a:t>Utvalget skal</a:t>
            </a:r>
          </a:p>
          <a:p>
            <a:r>
              <a:rPr lang="nb-NO" dirty="0"/>
              <a:t>«beskrive pensjonssystemet og evaluere om de langsiktige målene i reformen vil kunne nås»</a:t>
            </a:r>
          </a:p>
          <a:p>
            <a:pPr lvl="1"/>
            <a:r>
              <a:rPr lang="nb-NO" dirty="0"/>
              <a:t>Hva er målene?</a:t>
            </a:r>
          </a:p>
          <a:p>
            <a:pPr lvl="1"/>
            <a:r>
              <a:rPr lang="nb-NO" dirty="0"/>
              <a:t>Ser utfordringene like store ut som i 2000?</a:t>
            </a:r>
          </a:p>
          <a:p>
            <a:pPr>
              <a:spcBef>
                <a:spcPts val="1200"/>
              </a:spcBef>
            </a:pPr>
            <a:r>
              <a:rPr lang="nb-NO" dirty="0"/>
              <a:t>«se på mulige justeringer for å sikre pensjons­systemets økonomiske og sosiale bærekraft»</a:t>
            </a:r>
          </a:p>
          <a:p>
            <a:pPr lvl="1"/>
            <a:r>
              <a:rPr lang="nb-NO" dirty="0"/>
              <a:t>Mandatet peker på tre konkrete temaer: </a:t>
            </a:r>
            <a:br>
              <a:rPr lang="nb-NO" dirty="0"/>
            </a:br>
            <a:r>
              <a:rPr lang="nb-NO" dirty="0"/>
              <a:t>Aldersgrenser, alderspensjon til uføre, regulering av pensjon</a:t>
            </a:r>
          </a:p>
        </p:txBody>
      </p:sp>
      <p:sp>
        <p:nvSpPr>
          <p:cNvPr id="4" name="Plassholder for lysbildenummer 3">
            <a:extLst>
              <a:ext uri="{FF2B5EF4-FFF2-40B4-BE49-F238E27FC236}">
                <a16:creationId xmlns:a16="http://schemas.microsoft.com/office/drawing/2014/main" id="{9DDFB198-3F34-404E-8ABF-570F8E8D2D4B}"/>
              </a:ext>
            </a:extLst>
          </p:cNvPr>
          <p:cNvSpPr>
            <a:spLocks noGrp="1"/>
          </p:cNvSpPr>
          <p:nvPr>
            <p:ph type="sldNum" sz="quarter" idx="4"/>
          </p:nvPr>
        </p:nvSpPr>
        <p:spPr/>
        <p:txBody>
          <a:bodyPr/>
          <a:lstStyle/>
          <a:p>
            <a:pPr>
              <a:defRPr/>
            </a:pPr>
            <a:fld id="{915A8C69-1E23-4468-AC94-010B558DD334}" type="slidenum">
              <a:rPr lang="nb-NO" smtClean="0"/>
              <a:pPr>
                <a:defRPr/>
              </a:pPr>
              <a:t>6</a:t>
            </a:fld>
            <a:endParaRPr lang="nb-NO" dirty="0"/>
          </a:p>
        </p:txBody>
      </p:sp>
    </p:spTree>
    <p:extLst>
      <p:ext uri="{BB962C8B-B14F-4D97-AF65-F5344CB8AC3E}">
        <p14:creationId xmlns:p14="http://schemas.microsoft.com/office/powerpoint/2010/main" val="162396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4D6A0A-8876-4D9B-BD1D-BF4F566B60BD}"/>
              </a:ext>
            </a:extLst>
          </p:cNvPr>
          <p:cNvSpPr>
            <a:spLocks noGrp="1"/>
          </p:cNvSpPr>
          <p:nvPr>
            <p:ph type="title"/>
          </p:nvPr>
        </p:nvSpPr>
        <p:spPr/>
        <p:txBody>
          <a:bodyPr/>
          <a:lstStyle/>
          <a:p>
            <a:r>
              <a:rPr lang="nb-NO" dirty="0"/>
              <a:t>Bred enighet i utvalget om det meste</a:t>
            </a:r>
          </a:p>
        </p:txBody>
      </p:sp>
      <p:sp>
        <p:nvSpPr>
          <p:cNvPr id="3" name="Plassholder for innhold 2">
            <a:extLst>
              <a:ext uri="{FF2B5EF4-FFF2-40B4-BE49-F238E27FC236}">
                <a16:creationId xmlns:a16="http://schemas.microsoft.com/office/drawing/2014/main" id="{AED68894-AB7F-4E4A-8030-8DC667404671}"/>
              </a:ext>
            </a:extLst>
          </p:cNvPr>
          <p:cNvSpPr>
            <a:spLocks noGrp="1"/>
          </p:cNvSpPr>
          <p:nvPr>
            <p:ph idx="1"/>
          </p:nvPr>
        </p:nvSpPr>
        <p:spPr/>
        <p:txBody>
          <a:bodyPr/>
          <a:lstStyle/>
          <a:p>
            <a:pPr marL="0" indent="0">
              <a:buNone/>
            </a:pPr>
            <a:r>
              <a:rPr lang="nb-NO" dirty="0"/>
              <a:t>Utvalget enige om:</a:t>
            </a:r>
          </a:p>
          <a:p>
            <a:r>
              <a:rPr lang="nb-NO" dirty="0"/>
              <a:t>Virkelighetsbeskrivelsen</a:t>
            </a:r>
          </a:p>
          <a:p>
            <a:r>
              <a:rPr lang="nb-NO" dirty="0"/>
              <a:t>Behovet for reformen</a:t>
            </a:r>
          </a:p>
          <a:p>
            <a:r>
              <a:rPr lang="nb-NO" dirty="0"/>
              <a:t>Behovet for å justere reformen for å </a:t>
            </a:r>
            <a:br>
              <a:rPr lang="nb-NO" dirty="0"/>
            </a:br>
            <a:r>
              <a:rPr lang="nb-NO" dirty="0"/>
              <a:t>styrke pensjonssystemets sosiale bærekraft</a:t>
            </a:r>
          </a:p>
          <a:p>
            <a:r>
              <a:rPr lang="nb-NO" dirty="0"/>
              <a:t>De fleste forslagene til endringer</a:t>
            </a:r>
          </a:p>
        </p:txBody>
      </p:sp>
      <p:sp>
        <p:nvSpPr>
          <p:cNvPr id="4" name="Plassholder for lysbildenummer 3">
            <a:extLst>
              <a:ext uri="{FF2B5EF4-FFF2-40B4-BE49-F238E27FC236}">
                <a16:creationId xmlns:a16="http://schemas.microsoft.com/office/drawing/2014/main" id="{B444559B-7DAC-43F4-A0E5-84F6F7D2A33D}"/>
              </a:ext>
            </a:extLst>
          </p:cNvPr>
          <p:cNvSpPr>
            <a:spLocks noGrp="1"/>
          </p:cNvSpPr>
          <p:nvPr>
            <p:ph type="sldNum" sz="quarter" idx="4"/>
          </p:nvPr>
        </p:nvSpPr>
        <p:spPr/>
        <p:txBody>
          <a:bodyPr/>
          <a:lstStyle/>
          <a:p>
            <a:pPr>
              <a:defRPr/>
            </a:pPr>
            <a:fld id="{915A8C69-1E23-4468-AC94-010B558DD334}" type="slidenum">
              <a:rPr lang="nb-NO" smtClean="0"/>
              <a:pPr>
                <a:defRPr/>
              </a:pPr>
              <a:t>7</a:t>
            </a:fld>
            <a:endParaRPr lang="nb-NO" dirty="0"/>
          </a:p>
        </p:txBody>
      </p:sp>
    </p:spTree>
    <p:extLst>
      <p:ext uri="{BB962C8B-B14F-4D97-AF65-F5344CB8AC3E}">
        <p14:creationId xmlns:p14="http://schemas.microsoft.com/office/powerpoint/2010/main" val="126080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5D9658F-D54E-4178-9B68-F2E8E50D93E7}"/>
              </a:ext>
            </a:extLst>
          </p:cNvPr>
          <p:cNvSpPr>
            <a:spLocks noGrp="1"/>
          </p:cNvSpPr>
          <p:nvPr>
            <p:ph type="pic" sz="quarter" idx="16"/>
          </p:nvPr>
        </p:nvSpPr>
        <p:spPr/>
      </p:sp>
      <p:sp>
        <p:nvSpPr>
          <p:cNvPr id="3" name="Plassholder for tekst 2">
            <a:extLst>
              <a:ext uri="{FF2B5EF4-FFF2-40B4-BE49-F238E27FC236}">
                <a16:creationId xmlns:a16="http://schemas.microsoft.com/office/drawing/2014/main" id="{C58348EC-A5F8-4B64-91B0-CDE52AD5E922}"/>
              </a:ext>
            </a:extLst>
          </p:cNvPr>
          <p:cNvSpPr>
            <a:spLocks noGrp="1"/>
          </p:cNvSpPr>
          <p:nvPr>
            <p:ph type="body" sz="quarter" idx="11"/>
          </p:nvPr>
        </p:nvSpPr>
        <p:spPr/>
        <p:txBody>
          <a:bodyPr/>
          <a:lstStyle/>
          <a:p>
            <a:r>
              <a:rPr lang="nb-NO" dirty="0"/>
              <a:t>Var det behov for reformen, </a:t>
            </a:r>
            <a:br>
              <a:rPr lang="nb-NO" dirty="0"/>
            </a:br>
            <a:r>
              <a:rPr lang="nb-NO" dirty="0"/>
              <a:t>og vil målene kunne nås?</a:t>
            </a:r>
          </a:p>
        </p:txBody>
      </p:sp>
    </p:spTree>
    <p:extLst>
      <p:ext uri="{BB962C8B-B14F-4D97-AF65-F5344CB8AC3E}">
        <p14:creationId xmlns:p14="http://schemas.microsoft.com/office/powerpoint/2010/main" val="311133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87208F12-76C8-4D62-941D-4C579F20B84A}"/>
              </a:ext>
            </a:extLst>
          </p:cNvPr>
          <p:cNvSpPr>
            <a:spLocks noGrp="1"/>
          </p:cNvSpPr>
          <p:nvPr>
            <p:ph type="title"/>
          </p:nvPr>
        </p:nvSpPr>
        <p:spPr>
          <a:xfrm>
            <a:off x="838200" y="365125"/>
            <a:ext cx="10498810" cy="1325563"/>
          </a:xfrm>
        </p:spPr>
        <p:txBody>
          <a:bodyPr/>
          <a:lstStyle/>
          <a:p>
            <a:r>
              <a:rPr lang="nb-NO" dirty="0"/>
              <a:t>Pensjonsreformen</a:t>
            </a:r>
          </a:p>
        </p:txBody>
      </p:sp>
      <p:sp>
        <p:nvSpPr>
          <p:cNvPr id="8" name="Plassholder for innhold 7">
            <a:extLst>
              <a:ext uri="{FF2B5EF4-FFF2-40B4-BE49-F238E27FC236}">
                <a16:creationId xmlns:a16="http://schemas.microsoft.com/office/drawing/2014/main" id="{A797BC3E-AB02-4795-8578-728C9F64CF18}"/>
              </a:ext>
            </a:extLst>
          </p:cNvPr>
          <p:cNvSpPr>
            <a:spLocks noGrp="1"/>
          </p:cNvSpPr>
          <p:nvPr>
            <p:ph idx="1"/>
          </p:nvPr>
        </p:nvSpPr>
        <p:spPr>
          <a:xfrm>
            <a:off x="838200" y="1825625"/>
            <a:ext cx="10498810" cy="4351338"/>
          </a:xfrm>
        </p:spPr>
        <p:txBody>
          <a:bodyPr/>
          <a:lstStyle/>
          <a:p>
            <a:r>
              <a:rPr lang="nb-NO" dirty="0"/>
              <a:t>Hovedmålsetting: </a:t>
            </a:r>
          </a:p>
          <a:p>
            <a:pPr lvl="1"/>
            <a:r>
              <a:rPr lang="nb-NO" dirty="0"/>
              <a:t>styrke bærekraften i pensjonssystemet både ved å begrense veksten i </a:t>
            </a:r>
            <a:br>
              <a:rPr lang="nb-NO" dirty="0"/>
            </a:br>
            <a:r>
              <a:rPr lang="nb-NO" dirty="0"/>
              <a:t>utgiftene til alderspensjon og gjennom at styrkede insentiver til arbeid vil bedre pensjonssystemets finansieringsgrunnlag</a:t>
            </a:r>
          </a:p>
          <a:p>
            <a:pPr lvl="1"/>
            <a:endParaRPr lang="nb-NO" dirty="0"/>
          </a:p>
          <a:p>
            <a:r>
              <a:rPr lang="nb-NO" dirty="0"/>
              <a:t>Hovedgrep:</a:t>
            </a:r>
          </a:p>
          <a:p>
            <a:pPr lvl="1"/>
            <a:r>
              <a:rPr lang="nb-NO" dirty="0"/>
              <a:t>Alleårsopptjening, nøytrale uttaksregler og mulighet til </a:t>
            </a:r>
            <a:br>
              <a:rPr lang="nb-NO" dirty="0"/>
            </a:br>
            <a:r>
              <a:rPr lang="nb-NO" dirty="0"/>
              <a:t>å kombinere arbeid og pensjon (styrker insentivene)</a:t>
            </a:r>
          </a:p>
          <a:p>
            <a:pPr lvl="1"/>
            <a:r>
              <a:rPr lang="nb-NO" dirty="0"/>
              <a:t>Levealdersjustering og ny regulering (begrenser utgiftsveksten)</a:t>
            </a:r>
          </a:p>
          <a:p>
            <a:pPr lvl="1"/>
            <a:endParaRPr lang="nb-NO" dirty="0"/>
          </a:p>
        </p:txBody>
      </p:sp>
      <p:sp>
        <p:nvSpPr>
          <p:cNvPr id="2" name="Plassholder for lysbildenummer 1">
            <a:extLst>
              <a:ext uri="{FF2B5EF4-FFF2-40B4-BE49-F238E27FC236}">
                <a16:creationId xmlns:a16="http://schemas.microsoft.com/office/drawing/2014/main" id="{EB7786CF-8908-4A55-8550-CCF4462EA009}"/>
              </a:ext>
            </a:extLst>
          </p:cNvPr>
          <p:cNvSpPr>
            <a:spLocks noGrp="1"/>
          </p:cNvSpPr>
          <p:nvPr>
            <p:ph type="sldNum" sz="quarter" idx="4"/>
          </p:nvPr>
        </p:nvSpPr>
        <p:spPr/>
        <p:txBody>
          <a:bodyPr/>
          <a:lstStyle/>
          <a:p>
            <a:pPr>
              <a:defRPr/>
            </a:pPr>
            <a:fld id="{915A8C69-1E23-4468-AC94-010B558DD334}" type="slidenum">
              <a:rPr lang="nb-NO" smtClean="0"/>
              <a:pPr>
                <a:defRPr/>
              </a:pPr>
              <a:t>9</a:t>
            </a:fld>
            <a:endParaRPr lang="nb-NO" dirty="0"/>
          </a:p>
        </p:txBody>
      </p:sp>
    </p:spTree>
    <p:extLst>
      <p:ext uri="{BB962C8B-B14F-4D97-AF65-F5344CB8AC3E}">
        <p14:creationId xmlns:p14="http://schemas.microsoft.com/office/powerpoint/2010/main" val="325313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ASD">
      <a:dk1>
        <a:srgbClr val="000000"/>
      </a:dk1>
      <a:lt1>
        <a:srgbClr val="FFFFFF"/>
      </a:lt1>
      <a:dk2>
        <a:srgbClr val="003761"/>
      </a:dk2>
      <a:lt2>
        <a:srgbClr val="FFFFFF"/>
      </a:lt2>
      <a:accent1>
        <a:srgbClr val="0084A9"/>
      </a:accent1>
      <a:accent2>
        <a:srgbClr val="F58025"/>
      </a:accent2>
      <a:accent3>
        <a:srgbClr val="A49A9A"/>
      </a:accent3>
      <a:accent4>
        <a:srgbClr val="449D3D"/>
      </a:accent4>
      <a:accent5>
        <a:srgbClr val="FBD036"/>
      </a:accent5>
      <a:accent6>
        <a:srgbClr val="5A6E82"/>
      </a:accent6>
      <a:hlink>
        <a:srgbClr val="30A5FF"/>
      </a:hlink>
      <a:folHlink>
        <a:srgbClr val="FF6875"/>
      </a:folHlink>
    </a:clrScheme>
    <a:fontScheme name="TEST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3F064D2F-1B0A-4813-A362-D51AE63EB02C}" vid="{62DA2E96-0678-4BF2-A801-D2E0F3CC0ED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ssDokumenttypeChoice xmlns="017e2f00-02b0-49b2-a762-0fd82ca2f213" xsi:nil="true"/>
    <DssNotater xmlns="017e2f00-02b0-49b2-a762-0fd82ca2f213" xsi:nil="true"/>
    <ja062c7924ed4f31b584a4220ff29390 xmlns="017e2f00-02b0-49b2-a762-0fd82ca2f213">
      <Terms xmlns="http://schemas.microsoft.com/office/infopath/2007/PartnerControls"/>
    </ja062c7924ed4f31b584a4220ff29390>
    <AssignedTo xmlns="http://schemas.microsoft.com/sharepoint/v3">
      <UserInfo>
        <DisplayName/>
        <AccountId xsi:nil="true"/>
        <AccountType/>
      </UserInfo>
    </AssignedTo>
    <ofdc76af098e4c7f98490d5710fce5b2 xmlns="017e2f00-02b0-49b2-a762-0fd82ca2f213">
      <Terms xmlns="http://schemas.microsoft.com/office/infopath/2007/PartnerControls"/>
    </ofdc76af098e4c7f98490d5710fce5b2>
    <DssFremhevet xmlns="017e2f00-02b0-49b2-a762-0fd82ca2f213">false</DssFremhevet>
    <DssArchivable xmlns="793ad56b-b905-482f-99c7-e0ad214f35d2">Ikke satt</DssArchivable>
    <TaxCatchAll xmlns="017e2f00-02b0-49b2-a762-0fd82ca2f213"/>
    <DssWebsakRef xmlns="793ad56b-b905-482f-99c7-e0ad214f35d2" xsi:nil="true"/>
    <ec4548291c174201804f8d6e346b5e78 xmlns="017e2f00-02b0-49b2-a762-0fd82ca2f213">
      <Terms xmlns="http://schemas.microsoft.com/office/infopath/2007/PartnerControls"/>
    </ec4548291c174201804f8d6e346b5e78>
    <f2f49eccf7d24422907cdfb28d82571e xmlns="017e2f00-02b0-49b2-a762-0fd82ca2f213">
      <Terms xmlns="http://schemas.microsoft.com/office/infopath/2007/PartnerControls"/>
    </f2f49eccf7d24422907cdfb28d82571e>
    <l917ce326c5a48e1a29f6235eea1cd41 xmlns="017e2f00-02b0-49b2-a762-0fd82ca2f213">
      <Terms xmlns="http://schemas.microsoft.com/office/infopath/2007/PartnerControls"/>
    </l917ce326c5a48e1a29f6235eea1cd41>
  </documentManagement>
</p:properties>
</file>

<file path=customXml/item2.xml><?xml version="1.0" encoding="utf-8"?>
<ct:contentTypeSchema xmlns:ct="http://schemas.microsoft.com/office/2006/metadata/contentType" xmlns:ma="http://schemas.microsoft.com/office/2006/metadata/properties/metaAttributes" ct:_="" ma:_="" ma:contentTypeName="Tekstdokument" ma:contentTypeID="0x0101002C1B27F07ED111E5A8370800200C9A66010100A66A99BFBD46AE4CB5B1AD0378698BDB" ma:contentTypeVersion="6" ma:contentTypeDescription="Opprett et nytt dokument." ma:contentTypeScope="" ma:versionID="5b7837474be46e9e446d93cfc6e180f9">
  <xsd:schema xmlns:xsd="http://www.w3.org/2001/XMLSchema" xmlns:xs="http://www.w3.org/2001/XMLSchema" xmlns:p="http://schemas.microsoft.com/office/2006/metadata/properties" xmlns:ns1="http://schemas.microsoft.com/sharepoint/v3" xmlns:ns2="017e2f00-02b0-49b2-a762-0fd82ca2f213" xmlns:ns3="793ad56b-b905-482f-99c7-e0ad214f35d2" xmlns:ns4="2748fce4-c0b9-48b9-b43b-7214be6a22f9" targetNamespace="http://schemas.microsoft.com/office/2006/metadata/properties" ma:root="true" ma:fieldsID="fe06a248f25ca3b18f58878a395301cb" ns1:_="" ns2:_="" ns3:_="" ns4:_="">
    <xsd:import namespace="http://schemas.microsoft.com/sharepoint/v3"/>
    <xsd:import namespace="017e2f00-02b0-49b2-a762-0fd82ca2f213"/>
    <xsd:import namespace="793ad56b-b905-482f-99c7-e0ad214f35d2"/>
    <xsd:import namespace="2748fce4-c0b9-48b9-b43b-7214be6a22f9"/>
    <xsd:element name="properties">
      <xsd:complexType>
        <xsd:sequence>
          <xsd:element name="documentManagement">
            <xsd:complexType>
              <xsd:all>
                <xsd:element ref="ns1:AssignedTo" minOccurs="0"/>
                <xsd:element ref="ns2:DssDokumenttypeChoice" minOccurs="0"/>
                <xsd:element ref="ns3:DssArchivable" minOccurs="0"/>
                <xsd:element ref="ns3:DssWebsakRef" minOccurs="0"/>
                <xsd:element ref="ns2:DssFremhevet" minOccurs="0"/>
                <xsd:element ref="ns2:DssNotater" minOccurs="0"/>
                <xsd:element ref="ns2:ofdc76af098e4c7f98490d5710fce5b2" minOccurs="0"/>
                <xsd:element ref="ns2:ec4548291c174201804f8d6e346b5e78" minOccurs="0"/>
                <xsd:element ref="ns2:ja062c7924ed4f31b584a4220ff29390" minOccurs="0"/>
                <xsd:element ref="ns2:l917ce326c5a48e1a29f6235eea1cd41" minOccurs="0"/>
                <xsd:element ref="ns2:TaxCatchAll" minOccurs="0"/>
                <xsd:element ref="ns2:TaxCatchAllLabel" minOccurs="0"/>
                <xsd:element ref="ns2:f2f49eccf7d24422907cdfb28d82571e" minOccurs="0"/>
                <xsd:element ref="ns4:MediaServiceMetadata" minOccurs="0"/>
                <xsd:element ref="ns4: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7" nillable="true" ma:displayName="Tilordnet til"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7e2f00-02b0-49b2-a762-0fd82ca2f213" elementFormDefault="qualified">
    <xsd:import namespace="http://schemas.microsoft.com/office/2006/documentManagement/types"/>
    <xsd:import namespace="http://schemas.microsoft.com/office/infopath/2007/PartnerControls"/>
    <xsd:element name="DssDokumenttypeChoice" ma:index="8" nillable="true" ma:displayName="Dokumenttypevalg" ma:format="Dropdown" ma:internalName="DssDokumenttypeChoice">
      <xsd:simpleType>
        <xsd:restriction base="dms:Choice">
          <xsd:enumeration value="Avklaringsnotat"/>
          <xsd:enumeration value="Bakgrunnsinformasjon"/>
          <xsd:enumeration value="Beslutningsnotat"/>
          <xsd:enumeration value="Brukerveiledning"/>
          <xsd:enumeration value="Brev"/>
          <xsd:enumeration value="Budsjettdokument"/>
          <xsd:enumeration value="Budskapsplattform"/>
          <xsd:enumeration value="Dokumentasjon"/>
          <xsd:enumeration value="Eksempel"/>
          <xsd:enumeration value="Figur"/>
          <xsd:enumeration value="Flak"/>
          <xsd:enumeration value="Forskrift"/>
          <xsd:enumeration value="Håndnotat"/>
          <xsd:enumeration value="Illustrasjon"/>
          <xsd:enumeration value="Instruks"/>
          <xsd:enumeration value="Kapittelutkast"/>
          <xsd:enumeration value="Kommunikasjonsmateriell"/>
          <xsd:enumeration value="Kronikk/innlegg"/>
          <xsd:enumeration value="Læringsmateriell"/>
          <xsd:enumeration value="Mal"/>
          <xsd:enumeration value="Media"/>
          <xsd:enumeration value="Melding til Stortinget"/>
          <xsd:enumeration value="Møtereferat"/>
          <xsd:enumeration value="Møtedokument"/>
          <xsd:enumeration value="Nettside"/>
          <xsd:enumeration value="Notat"/>
          <xsd:enumeration value="NOU"/>
          <xsd:enumeration value="Presentasjon"/>
          <xsd:enumeration value="Presseinvitasjon"/>
          <xsd:enumeration value="Pressemelding"/>
          <xsd:enumeration value="Proposisjon"/>
          <xsd:enumeration value="Rapport"/>
          <xsd:enumeration value="Regneark"/>
          <xsd:enumeration value="Rutine/retningslinje/håndbok"/>
          <xsd:enumeration value="Satsingsforslag"/>
          <xsd:enumeration value="Sluttrapport"/>
          <xsd:enumeration value="Statistikk"/>
          <xsd:enumeration value="Strategi/plan"/>
          <xsd:enumeration value="Tale"/>
          <xsd:enumeration value="Talepunkt"/>
          <xsd:enumeration value="Tildelingsbrev"/>
          <xsd:enumeration value="Utkast til r-notat"/>
          <xsd:enumeration value="Utredningsnotat"/>
        </xsd:restriction>
      </xsd:simpleType>
    </xsd:element>
    <xsd:element name="DssFremhevet" ma:index="11" nillable="true" ma:displayName="Fremhevet" ma:default="False" ma:description="Fremhevet dokument vises på Om rommet siden." ma:internalName="DssFremhevet">
      <xsd:simpleType>
        <xsd:restriction base="dms:Boolean"/>
      </xsd:simpleType>
    </xsd:element>
    <xsd:element name="DssNotater" ma:index="12" nillable="true" ma:displayName="Notater" ma:hidden="true" ma:internalName="DssNotater" ma:readOnly="false">
      <xsd:simpleType>
        <xsd:restriction base="dms:Note"/>
      </xsd:simpleType>
    </xsd:element>
    <xsd:element name="ofdc76af098e4c7f98490d5710fce5b2" ma:index="14" nillable="true" ma:taxonomy="true" ma:internalName="ofdc76af098e4c7f98490d5710fce5b2" ma:taxonomyFieldName="DssAvdeling" ma:displayName="Avdeling" ma:fieldId="{8fdc76af-098e-4c7f-9849-0d5710fce5b2}" ma:sspId="2424752e-f20b-4035-887f-e0fa58a02903" ma:termSetId="13c90cc6-0f43-4adb-b19c-c400e157a76b" ma:anchorId="2371f735-5b6d-4630-a13f-f95f88ee45fe" ma:open="false" ma:isKeyword="false">
      <xsd:complexType>
        <xsd:sequence>
          <xsd:element ref="pc:Terms" minOccurs="0" maxOccurs="1"/>
        </xsd:sequence>
      </xsd:complexType>
    </xsd:element>
    <xsd:element name="ec4548291c174201804f8d6e346b5e78" ma:index="16" nillable="true" ma:taxonomy="true" ma:internalName="ec4548291c174201804f8d6e346b5e78" ma:taxonomyFieldName="DssFunksjon" ma:displayName="Funksjon" ma:fieldId="{ec454829-1c17-4201-804f-8d6e346b5e78}" ma:sspId="2424752e-f20b-4035-887f-e0fa58a02903" ma:termSetId="1d0cee9e-e85d-4bdd-9786-976123513522" ma:anchorId="00000000-0000-0000-0000-000000000000" ma:open="false" ma:isKeyword="false">
      <xsd:complexType>
        <xsd:sequence>
          <xsd:element ref="pc:Terms" minOccurs="0" maxOccurs="1"/>
        </xsd:sequence>
      </xsd:complexType>
    </xsd:element>
    <xsd:element name="ja062c7924ed4f31b584a4220ff29390" ma:index="18" nillable="true" ma:taxonomy="true" ma:internalName="ja062c7924ed4f31b584a4220ff29390" ma:taxonomyFieldName="DssEmneord" ma:displayName="Emneord" ma:fieldId="{3a062c79-24ed-4f31-b584-a4220ff29390}" ma:taxonomyMulti="true" ma:sspId="2424752e-f20b-4035-887f-e0fa58a02903" ma:termSetId="76727dcf-a431-492e-96ad-c8e0e60c175f" ma:anchorId="f1bc42b6-57df-4f73-ad9c-c0dc3a848b98" ma:open="false" ma:isKeyword="false">
      <xsd:complexType>
        <xsd:sequence>
          <xsd:element ref="pc:Terms" minOccurs="0" maxOccurs="1"/>
        </xsd:sequence>
      </xsd:complexType>
    </xsd:element>
    <xsd:element name="l917ce326c5a48e1a29f6235eea1cd41" ma:index="21" nillable="true" ma:taxonomy="true" ma:internalName="l917ce326c5a48e1a29f6235eea1cd41" ma:taxonomyFieldName="DssRomtype" ma:displayName="Romtype" ma:readOnly="false" ma:fieldId="{5917ce32-6c5a-48e1-a29f-6235eea1cd41}" ma:sspId="2424752e-f20b-4035-887f-e0fa58a02903" ma:termSetId="8e869b01-24d9-45a0-980a-bd4a553ad3c2"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6ac437e1-cada-44ee-8c7d-e71e6172d6f2}" ma:internalName="TaxCatchAll" ma:showField="CatchAllData" ma:web="017e2f00-02b0-49b2-a762-0fd82ca2f213">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6ac437e1-cada-44ee-8c7d-e71e6172d6f2}" ma:internalName="TaxCatchAllLabel" ma:readOnly="true" ma:showField="CatchAllDataLabel" ma:web="017e2f00-02b0-49b2-a762-0fd82ca2f213">
      <xsd:complexType>
        <xsd:complexContent>
          <xsd:extension base="dms:MultiChoiceLookup">
            <xsd:sequence>
              <xsd:element name="Value" type="dms:Lookup" maxOccurs="unbounded" minOccurs="0" nillable="true"/>
            </xsd:sequence>
          </xsd:extension>
        </xsd:complexContent>
      </xsd:complexType>
    </xsd:element>
    <xsd:element name="f2f49eccf7d24422907cdfb28d82571e" ma:index="25" nillable="true" ma:taxonomy="true" ma:internalName="f2f49eccf7d24422907cdfb28d82571e" ma:taxonomyFieldName="DssDepartement" ma:displayName="Departement" ma:fieldId="{f2f49ecc-f7d2-4422-907c-dfb28d82571e}" ma:sspId="2424752e-f20b-4035-887f-e0fa58a02903" ma:termSetId="13c90cc6-0f43-4adb-b19c-c400e157a76b" ma:anchorId="00000000-0000-0000-0000-000000000000" ma:open="false" ma:isKeyword="false">
      <xsd:complexType>
        <xsd:sequence>
          <xsd:element ref="pc:Terms" minOccurs="0" maxOccurs="1"/>
        </xsd:sequence>
      </xsd:complexType>
    </xsd:element>
    <xsd:element name="SharedWithUsers" ma:index="2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3ad56b-b905-482f-99c7-e0ad214f35d2" elementFormDefault="qualified">
    <xsd:import namespace="http://schemas.microsoft.com/office/2006/documentManagement/types"/>
    <xsd:import namespace="http://schemas.microsoft.com/office/infopath/2007/PartnerControls"/>
    <xsd:element name="DssArchivable" ma:index="9" nillable="true" ma:displayName="Arkivpliktig" ma:default="Ikke satt" ma:description="Er dokumentet arkivpliktig?" ma:internalName="DssArchivable">
      <xsd:simpleType>
        <xsd:restriction base="dms:Choice">
          <xsd:enumeration value="Ikke satt"/>
          <xsd:enumeration value="Ja"/>
          <xsd:enumeration value="Nei"/>
        </xsd:restriction>
      </xsd:simpleType>
    </xsd:element>
    <xsd:element name="DssWebsakRef" ma:index="10" nillable="true" ma:displayName="Arkivreferanse" ma:description="Referanse i arkivsystem" ma:internalName="DssWebsakRe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48fce4-c0b9-48b9-b43b-7214be6a22f9"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B97A07-3020-4F93-A8AA-596FB96432CB}">
  <ds:schemaRefs>
    <ds:schemaRef ds:uri="http://schemas.microsoft.com/office/infopath/2007/PartnerControls"/>
    <ds:schemaRef ds:uri="017e2f00-02b0-49b2-a762-0fd82ca2f213"/>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2748fce4-c0b9-48b9-b43b-7214be6a22f9"/>
    <ds:schemaRef ds:uri="http://schemas.microsoft.com/office/2006/documentManagement/types"/>
    <ds:schemaRef ds:uri="793ad56b-b905-482f-99c7-e0ad214f35d2"/>
    <ds:schemaRef ds:uri="http://www.w3.org/XML/1998/namespace"/>
    <ds:schemaRef ds:uri="http://purl.org/dc/dcmitype/"/>
  </ds:schemaRefs>
</ds:datastoreItem>
</file>

<file path=customXml/itemProps2.xml><?xml version="1.0" encoding="utf-8"?>
<ds:datastoreItem xmlns:ds="http://schemas.openxmlformats.org/officeDocument/2006/customXml" ds:itemID="{1CC3980D-4920-4AA8-ABA9-61BCCE6A8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7e2f00-02b0-49b2-a762-0fd82ca2f213"/>
    <ds:schemaRef ds:uri="793ad56b-b905-482f-99c7-e0ad214f35d2"/>
    <ds:schemaRef ds:uri="2748fce4-c0b9-48b9-b43b-7214be6a22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33004C-EC94-42DD-9824-EAF7B5702A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7017</TotalTime>
  <Words>1789</Words>
  <Application>Microsoft Office PowerPoint</Application>
  <PresentationFormat>Widescreen</PresentationFormat>
  <Paragraphs>309</Paragraphs>
  <Slides>42</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42</vt:i4>
      </vt:variant>
    </vt:vector>
  </HeadingPairs>
  <TitlesOfParts>
    <vt:vector size="47" baseType="lpstr">
      <vt:lpstr>Arial</vt:lpstr>
      <vt:lpstr>Calibri</vt:lpstr>
      <vt:lpstr>Courier New</vt:lpstr>
      <vt:lpstr>Open Sans</vt:lpstr>
      <vt:lpstr>Default Theme</vt:lpstr>
      <vt:lpstr>PowerPoint-presentasjon</vt:lpstr>
      <vt:lpstr>Pensjonsutvalget</vt:lpstr>
      <vt:lpstr>Medlemmene i utvalget</vt:lpstr>
      <vt:lpstr>Råd og ungdomspanel</vt:lpstr>
      <vt:lpstr>Stikkord fra mandatet</vt:lpstr>
      <vt:lpstr>Overordnet beskrivelse av oppgaven</vt:lpstr>
      <vt:lpstr>Bred enighet i utvalget om det meste</vt:lpstr>
      <vt:lpstr>PowerPoint-presentasjon</vt:lpstr>
      <vt:lpstr>Pensjonsreformen</vt:lpstr>
      <vt:lpstr>Aldringen av befolkningen sett fra 2002 og 2020</vt:lpstr>
      <vt:lpstr>Befolkningen etter alder 1846–2100. Tusen personer</vt:lpstr>
      <vt:lpstr>Langsiktige mål – utvalgets konklusjoner</vt:lpstr>
      <vt:lpstr>PowerPoint-presentasjon</vt:lpstr>
      <vt:lpstr>Styrke den sosiale bærekraften</vt:lpstr>
      <vt:lpstr>1. Aldersgrensene i pensjonssystemet</vt:lpstr>
      <vt:lpstr>Økte aldersgrenser i pensjonssystemet</vt:lpstr>
      <vt:lpstr>Gradvis økte aldersgrenser</vt:lpstr>
      <vt:lpstr>Hvorfor økte aldersgrenser?</vt:lpstr>
      <vt:lpstr>Avgang fra arbeidslivet etter 50 år</vt:lpstr>
      <vt:lpstr>Mulig utvikling i aldersgrensene</vt:lpstr>
      <vt:lpstr>2. Regulering av alderspensjon</vt:lpstr>
      <vt:lpstr>Regulering av pensjon – minsteytelser</vt:lpstr>
      <vt:lpstr>Realverdien av lønn og pensjon 1967–2021*</vt:lpstr>
      <vt:lpstr>Minsteytelser – regulering</vt:lpstr>
      <vt:lpstr>Minsteytelser – nivå</vt:lpstr>
      <vt:lpstr>3. Alderspensjon til uføre</vt:lpstr>
      <vt:lpstr>Bedre alderspensjon til uføre</vt:lpstr>
      <vt:lpstr>Alderspensjon til uføre – flertallets forslag</vt:lpstr>
      <vt:lpstr>Alderspensjon til uføre – mindretallets forslag</vt:lpstr>
      <vt:lpstr>Virkninger av utvalgets forslag</vt:lpstr>
      <vt:lpstr>Mer lønnsomt å motta ‘andre folketrygdytelser’</vt:lpstr>
      <vt:lpstr>PowerPoint-presentasjon</vt:lpstr>
      <vt:lpstr>‘Nøytralt’ uttak av alderspensjon fra folketrygden</vt:lpstr>
      <vt:lpstr>Avgangsalder for å opprettholde pensjonsnivået</vt:lpstr>
      <vt:lpstr>Flere spørsmål</vt:lpstr>
      <vt:lpstr>Vanskelig å lage treffsikre ordninger</vt:lpstr>
      <vt:lpstr>PowerPoint-presentasjon</vt:lpstr>
      <vt:lpstr>Økte kostnader …</vt:lpstr>
      <vt:lpstr>Pensjonskostnader. Mrd. 2021-kroner</vt:lpstr>
      <vt:lpstr>Bidragsraten. Prosent</vt:lpstr>
      <vt:lpstr>… men også økt verdiskaping</vt:lpstr>
      <vt:lpstr>PowerPoint-presentasjon</vt:lpstr>
    </vt:vector>
  </TitlesOfParts>
  <Company>DSS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Bergan Roar</dc:creator>
  <cp:lastModifiedBy>Bergan Roar</cp:lastModifiedBy>
  <cp:revision>448</cp:revision>
  <cp:lastPrinted>2022-06-27T10:57:12Z</cp:lastPrinted>
  <dcterms:created xsi:type="dcterms:W3CDTF">2020-05-11T12:19:45Z</dcterms:created>
  <dcterms:modified xsi:type="dcterms:W3CDTF">2022-09-02T07:29:35Z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0x0101002C1B27F07ED111E5A8370800200C9A66010100A66A99BFBD46AE4CB5B1AD0378698BDB</vt:lpwstr>
  </property>
</Properties>
</file>