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12192000" cy="6858000"/>
  <p:notesSz cx="6718300" cy="98552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4" d="100"/>
          <a:sy n="104"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11475" cy="493713"/>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05238" y="0"/>
            <a:ext cx="2911475" cy="493713"/>
          </a:xfrm>
          <a:prstGeom prst="rect">
            <a:avLst/>
          </a:prstGeom>
        </p:spPr>
        <p:txBody>
          <a:bodyPr vert="horz" lIns="91440" tIns="45720" rIns="91440" bIns="45720" rtlCol="0"/>
          <a:lstStyle>
            <a:lvl1pPr algn="r">
              <a:defRPr sz="1200"/>
            </a:lvl1pPr>
          </a:lstStyle>
          <a:p>
            <a:fld id="{BF62F860-E9CE-48B6-8F43-0B9C6F4F2A74}" type="datetimeFigureOut">
              <a:rPr lang="nb-NO" smtClean="0"/>
              <a:t>24.03.2023</a:t>
            </a:fld>
            <a:endParaRPr lang="nb-NO"/>
          </a:p>
        </p:txBody>
      </p:sp>
      <p:sp>
        <p:nvSpPr>
          <p:cNvPr id="4" name="Plassholder for bunntekst 3"/>
          <p:cNvSpPr>
            <a:spLocks noGrp="1"/>
          </p:cNvSpPr>
          <p:nvPr>
            <p:ph type="ftr" sz="quarter" idx="2"/>
          </p:nvPr>
        </p:nvSpPr>
        <p:spPr>
          <a:xfrm>
            <a:off x="0" y="9361488"/>
            <a:ext cx="2911475" cy="493712"/>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05238" y="9361488"/>
            <a:ext cx="2911475" cy="493712"/>
          </a:xfrm>
          <a:prstGeom prst="rect">
            <a:avLst/>
          </a:prstGeom>
        </p:spPr>
        <p:txBody>
          <a:bodyPr vert="horz" lIns="91440" tIns="45720" rIns="91440" bIns="45720" rtlCol="0" anchor="b"/>
          <a:lstStyle>
            <a:lvl1pPr algn="r">
              <a:defRPr sz="1200"/>
            </a:lvl1pPr>
          </a:lstStyle>
          <a:p>
            <a:fld id="{6A215394-91BE-41D1-92F5-EB77D63358BE}" type="slidenum">
              <a:rPr lang="nb-NO" smtClean="0"/>
              <a:t>‹#›</a:t>
            </a:fld>
            <a:endParaRPr lang="nb-NO"/>
          </a:p>
        </p:txBody>
      </p:sp>
    </p:spTree>
    <p:extLst>
      <p:ext uri="{BB962C8B-B14F-4D97-AF65-F5344CB8AC3E}">
        <p14:creationId xmlns:p14="http://schemas.microsoft.com/office/powerpoint/2010/main" val="34980295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11263" cy="494472"/>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05482" y="0"/>
            <a:ext cx="2911263" cy="494472"/>
          </a:xfrm>
          <a:prstGeom prst="rect">
            <a:avLst/>
          </a:prstGeom>
        </p:spPr>
        <p:txBody>
          <a:bodyPr vert="horz" lIns="91440" tIns="45720" rIns="91440" bIns="45720" rtlCol="0"/>
          <a:lstStyle>
            <a:lvl1pPr algn="r">
              <a:defRPr sz="1200"/>
            </a:lvl1pPr>
          </a:lstStyle>
          <a:p>
            <a:fld id="{52888C77-9AB1-4722-9B0A-1571851D9672}" type="datetimeFigureOut">
              <a:rPr lang="nb-NO" smtClean="0"/>
              <a:t>24.03.2023</a:t>
            </a:fld>
            <a:endParaRPr lang="nb-NO"/>
          </a:p>
        </p:txBody>
      </p:sp>
      <p:sp>
        <p:nvSpPr>
          <p:cNvPr id="4" name="Plassholder for lysbilde 3"/>
          <p:cNvSpPr>
            <a:spLocks noGrp="1" noRot="1" noChangeAspect="1"/>
          </p:cNvSpPr>
          <p:nvPr>
            <p:ph type="sldImg" idx="2"/>
          </p:nvPr>
        </p:nvSpPr>
        <p:spPr>
          <a:xfrm>
            <a:off x="403225" y="1231900"/>
            <a:ext cx="5911850" cy="3325813"/>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1830" y="4742815"/>
            <a:ext cx="5374640" cy="3880485"/>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360730"/>
            <a:ext cx="2911263" cy="49447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05482" y="9360730"/>
            <a:ext cx="2911263" cy="494470"/>
          </a:xfrm>
          <a:prstGeom prst="rect">
            <a:avLst/>
          </a:prstGeom>
        </p:spPr>
        <p:txBody>
          <a:bodyPr vert="horz" lIns="91440" tIns="45720" rIns="91440" bIns="45720" rtlCol="0" anchor="b"/>
          <a:lstStyle>
            <a:lvl1pPr algn="r">
              <a:defRPr sz="1200"/>
            </a:lvl1pPr>
          </a:lstStyle>
          <a:p>
            <a:fld id="{F1B7DDB4-87B7-49BC-9A81-94E8A591CC16}" type="slidenum">
              <a:rPr lang="nb-NO" smtClean="0"/>
              <a:t>‹#›</a:t>
            </a:fld>
            <a:endParaRPr lang="nb-NO"/>
          </a:p>
        </p:txBody>
      </p:sp>
    </p:spTree>
    <p:extLst>
      <p:ext uri="{BB962C8B-B14F-4D97-AF65-F5344CB8AC3E}">
        <p14:creationId xmlns:p14="http://schemas.microsoft.com/office/powerpoint/2010/main" val="2655007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F1B7DDB4-87B7-49BC-9A81-94E8A591CC16}" type="slidenum">
              <a:rPr lang="nb-NO" smtClean="0"/>
              <a:t>1</a:t>
            </a:fld>
            <a:endParaRPr lang="nb-NO"/>
          </a:p>
        </p:txBody>
      </p:sp>
    </p:spTree>
    <p:extLst>
      <p:ext uri="{BB962C8B-B14F-4D97-AF65-F5344CB8AC3E}">
        <p14:creationId xmlns:p14="http://schemas.microsoft.com/office/powerpoint/2010/main" val="11381189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tellysbilde">
    <p:spTree>
      <p:nvGrpSpPr>
        <p:cNvPr id="1" name=""/>
        <p:cNvGrpSpPr/>
        <p:nvPr/>
      </p:nvGrpSpPr>
      <p:grpSpPr>
        <a:xfrm>
          <a:off x="0" y="0"/>
          <a:ext cx="0" cy="0"/>
          <a:chOff x="0" y="0"/>
          <a:chExt cx="0" cy="0"/>
        </a:xfrm>
      </p:grpSpPr>
      <p:sp>
        <p:nvSpPr>
          <p:cNvPr id="18" name="Plassholder for bilde">
            <a:extLst>
              <a:ext uri="{FF2B5EF4-FFF2-40B4-BE49-F238E27FC236}">
                <a16:creationId xmlns:a16="http://schemas.microsoft.com/office/drawing/2014/main" id="{E1489B17-992B-4853-9529-C173F32D2F8F}"/>
              </a:ext>
            </a:extLst>
          </p:cNvPr>
          <p:cNvSpPr>
            <a:spLocks noGrp="1"/>
          </p:cNvSpPr>
          <p:nvPr>
            <p:ph type="pic" sz="quarter" idx="13" hasCustomPrompt="1"/>
          </p:nvPr>
        </p:nvSpPr>
        <p:spPr>
          <a:xfrm>
            <a:off x="4470400" y="666882"/>
            <a:ext cx="7721600" cy="5138606"/>
          </a:xfrm>
          <a:custGeom>
            <a:avLst/>
            <a:gdLst>
              <a:gd name="connsiteX0" fmla="*/ 0 w 7721600"/>
              <a:gd name="connsiteY0" fmla="*/ 0 h 5138606"/>
              <a:gd name="connsiteX1" fmla="*/ 7721600 w 7721600"/>
              <a:gd name="connsiteY1" fmla="*/ 0 h 5138606"/>
              <a:gd name="connsiteX2" fmla="*/ 7721600 w 7721600"/>
              <a:gd name="connsiteY2" fmla="*/ 5138606 h 5138606"/>
              <a:gd name="connsiteX3" fmla="*/ 6831013 w 7721600"/>
              <a:gd name="connsiteY3" fmla="*/ 5138606 h 5138606"/>
              <a:gd name="connsiteX4" fmla="*/ 6831013 w 7721600"/>
              <a:gd name="connsiteY4" fmla="*/ 1606980 h 5138606"/>
              <a:gd name="connsiteX5" fmla="*/ 0 w 7721600"/>
              <a:gd name="connsiteY5" fmla="*/ 1606980 h 513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21600" h="5138606">
                <a:moveTo>
                  <a:pt x="0" y="0"/>
                </a:moveTo>
                <a:lnTo>
                  <a:pt x="7721600" y="0"/>
                </a:lnTo>
                <a:lnTo>
                  <a:pt x="7721600" y="5138606"/>
                </a:lnTo>
                <a:lnTo>
                  <a:pt x="6831013" y="5138606"/>
                </a:lnTo>
                <a:lnTo>
                  <a:pt x="6831013" y="1606980"/>
                </a:lnTo>
                <a:lnTo>
                  <a:pt x="0" y="1606980"/>
                </a:lnTo>
                <a:close/>
              </a:path>
            </a:pathLst>
          </a:custGeom>
          <a:solidFill>
            <a:schemeClr val="bg1"/>
          </a:solidFill>
        </p:spPr>
        <p:txBody>
          <a:bodyPr wrap="square" lIns="252000" tIns="252000">
            <a:noAutofit/>
          </a:bodyPr>
          <a:lstStyle>
            <a:lvl1pPr>
              <a:defRPr sz="1280">
                <a:solidFill>
                  <a:schemeClr val="tx1">
                    <a:lumMod val="50000"/>
                    <a:lumOff val="50000"/>
                  </a:schemeClr>
                </a:solidFill>
                <a:latin typeface="+mn-lt"/>
              </a:defRPr>
            </a:lvl1pPr>
          </a:lstStyle>
          <a:p>
            <a:r>
              <a:rPr lang="nb-NO" noProof="0" dirty="0"/>
              <a:t>Valgfritt</a:t>
            </a:r>
            <a:r>
              <a:rPr lang="nb-NO" dirty="0"/>
              <a:t> </a:t>
            </a:r>
            <a:r>
              <a:rPr lang="nb-NO" dirty="0" err="1"/>
              <a:t>bilde</a:t>
            </a:r>
            <a:r>
              <a:rPr lang="nb-NO" dirty="0"/>
              <a:t>. Dra inn et </a:t>
            </a:r>
            <a:r>
              <a:rPr lang="nb-NO" dirty="0" err="1"/>
              <a:t>bilde</a:t>
            </a:r>
            <a:r>
              <a:rPr lang="nb-NO" dirty="0"/>
              <a:t> for å </a:t>
            </a:r>
            <a:r>
              <a:rPr lang="nb-NO" dirty="0" err="1"/>
              <a:t>legge</a:t>
            </a:r>
            <a:r>
              <a:rPr lang="nb-NO" dirty="0"/>
              <a:t> </a:t>
            </a:r>
            <a:r>
              <a:rPr lang="nb-NO" dirty="0" err="1"/>
              <a:t>til</a:t>
            </a:r>
            <a:r>
              <a:rPr lang="nb-NO" dirty="0"/>
              <a:t>. Jus</a:t>
            </a:r>
            <a:r>
              <a:rPr lang="nb-NO" dirty="0" err="1"/>
              <a:t>tér</a:t>
            </a:r>
            <a:r>
              <a:rPr lang="nb-NO" dirty="0"/>
              <a:t> </a:t>
            </a:r>
            <a:r>
              <a:rPr lang="nb-NO" dirty="0" err="1"/>
              <a:t>utsnitt</a:t>
            </a:r>
            <a:r>
              <a:rPr lang="nb-NO" dirty="0"/>
              <a:t> </a:t>
            </a:r>
            <a:r>
              <a:rPr lang="nb-NO" dirty="0" err="1"/>
              <a:t>på</a:t>
            </a:r>
            <a:r>
              <a:rPr lang="nb-NO" dirty="0"/>
              <a:t> </a:t>
            </a:r>
            <a:r>
              <a:rPr lang="nb-NO" dirty="0" err="1"/>
              <a:t>Bildeformat-fanen</a:t>
            </a:r>
            <a:r>
              <a:rPr lang="nb-NO" dirty="0"/>
              <a:t> &gt; </a:t>
            </a:r>
            <a:r>
              <a:rPr lang="nb-NO" dirty="0" err="1"/>
              <a:t>Beskjær</a:t>
            </a:r>
            <a:endParaRPr lang="nb-NO" dirty="0"/>
          </a:p>
        </p:txBody>
      </p:sp>
      <p:sp>
        <p:nvSpPr>
          <p:cNvPr id="14" name="Rektangel 13">
            <a:extLst>
              <a:ext uri="{FF2B5EF4-FFF2-40B4-BE49-F238E27FC236}">
                <a16:creationId xmlns:a16="http://schemas.microsoft.com/office/drawing/2014/main" id="{2283BC45-7239-477F-94CE-084C08B99E1F}"/>
              </a:ext>
            </a:extLst>
          </p:cNvPr>
          <p:cNvSpPr/>
          <p:nvPr/>
        </p:nvSpPr>
        <p:spPr>
          <a:xfrm>
            <a:off x="0" y="2273862"/>
            <a:ext cx="11301413" cy="45841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a:extLst>
              <a:ext uri="{FF2B5EF4-FFF2-40B4-BE49-F238E27FC236}">
                <a16:creationId xmlns:a16="http://schemas.microsoft.com/office/drawing/2014/main" id="{66BAF48C-0598-4FDA-B017-AF1BA4235C5E}"/>
              </a:ext>
            </a:extLst>
          </p:cNvPr>
          <p:cNvSpPr>
            <a:spLocks noGrp="1"/>
          </p:cNvSpPr>
          <p:nvPr>
            <p:ph type="ctrTitle" hasCustomPrompt="1"/>
          </p:nvPr>
        </p:nvSpPr>
        <p:spPr>
          <a:xfrm>
            <a:off x="892175" y="2989229"/>
            <a:ext cx="9507538" cy="815865"/>
          </a:xfrm>
        </p:spPr>
        <p:txBody>
          <a:bodyPr anchor="t" anchorCtr="0"/>
          <a:lstStyle>
            <a:lvl1pPr algn="l">
              <a:lnSpc>
                <a:spcPct val="96000"/>
              </a:lnSpc>
              <a:defRPr sz="4883" baseline="0">
                <a:solidFill>
                  <a:schemeClr val="bg1"/>
                </a:solidFill>
              </a:defRPr>
            </a:lvl1pPr>
          </a:lstStyle>
          <a:p>
            <a:r>
              <a:rPr lang="nb-NO" dirty="0"/>
              <a:t>Presentasjonens tittel</a:t>
            </a:r>
          </a:p>
        </p:txBody>
      </p:sp>
      <p:sp>
        <p:nvSpPr>
          <p:cNvPr id="3" name="Undertittel 2">
            <a:extLst>
              <a:ext uri="{FF2B5EF4-FFF2-40B4-BE49-F238E27FC236}">
                <a16:creationId xmlns:a16="http://schemas.microsoft.com/office/drawing/2014/main" id="{98CE99E0-A502-472C-BC76-DC4BEF641E20}"/>
              </a:ext>
            </a:extLst>
          </p:cNvPr>
          <p:cNvSpPr>
            <a:spLocks noGrp="1"/>
          </p:cNvSpPr>
          <p:nvPr>
            <p:ph type="subTitle" idx="1" hasCustomPrompt="1"/>
          </p:nvPr>
        </p:nvSpPr>
        <p:spPr>
          <a:xfrm>
            <a:off x="890588" y="4904728"/>
            <a:ext cx="5882446" cy="976763"/>
          </a:xfrm>
        </p:spPr>
        <p:txBody>
          <a:bodyPr>
            <a:normAutofit/>
          </a:bodyPr>
          <a:lstStyle>
            <a:lvl1pPr marL="0" indent="0" algn="l">
              <a:buNone/>
              <a:defRPr sz="20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dirty="0"/>
              <a:t>Undertittel / dato / sted</a:t>
            </a:r>
          </a:p>
        </p:txBody>
      </p:sp>
      <p:sp>
        <p:nvSpPr>
          <p:cNvPr id="10" name="Plassholder for tekst 9">
            <a:extLst>
              <a:ext uri="{FF2B5EF4-FFF2-40B4-BE49-F238E27FC236}">
                <a16:creationId xmlns:a16="http://schemas.microsoft.com/office/drawing/2014/main" id="{F2059F5C-E1AD-49EB-9451-3359C1546602}"/>
              </a:ext>
            </a:extLst>
          </p:cNvPr>
          <p:cNvSpPr>
            <a:spLocks noGrp="1"/>
          </p:cNvSpPr>
          <p:nvPr>
            <p:ph type="body" sz="quarter" idx="10" hasCustomPrompt="1"/>
          </p:nvPr>
        </p:nvSpPr>
        <p:spPr>
          <a:xfrm>
            <a:off x="7150100" y="4968875"/>
            <a:ext cx="3784600" cy="199350"/>
          </a:xfrm>
        </p:spPr>
        <p:txBody>
          <a:bodyPr wrap="square">
            <a:spAutoFit/>
          </a:bodyPr>
          <a:lstStyle>
            <a:lvl1pPr>
              <a:defRPr sz="1280" b="1">
                <a:solidFill>
                  <a:schemeClr val="bg1"/>
                </a:solidFill>
                <a:latin typeface="+mj-lt"/>
              </a:defRPr>
            </a:lvl1pPr>
          </a:lstStyle>
          <a:p>
            <a:pPr lvl="0"/>
            <a:r>
              <a:rPr lang="nb-NO" dirty="0"/>
              <a:t>Navn på den som presenterer</a:t>
            </a:r>
          </a:p>
        </p:txBody>
      </p:sp>
      <p:sp>
        <p:nvSpPr>
          <p:cNvPr id="11" name="Plassholder for tekst 9">
            <a:extLst>
              <a:ext uri="{FF2B5EF4-FFF2-40B4-BE49-F238E27FC236}">
                <a16:creationId xmlns:a16="http://schemas.microsoft.com/office/drawing/2014/main" id="{07BA8DA3-25A6-4F43-B582-00BA5BDC4726}"/>
              </a:ext>
            </a:extLst>
          </p:cNvPr>
          <p:cNvSpPr>
            <a:spLocks noGrp="1"/>
          </p:cNvSpPr>
          <p:nvPr>
            <p:ph type="body" sz="quarter" idx="11" hasCustomPrompt="1"/>
          </p:nvPr>
        </p:nvSpPr>
        <p:spPr>
          <a:xfrm>
            <a:off x="7150100" y="5162839"/>
            <a:ext cx="3784600" cy="199350"/>
          </a:xfrm>
        </p:spPr>
        <p:txBody>
          <a:bodyPr wrap="square">
            <a:spAutoFit/>
          </a:bodyPr>
          <a:lstStyle>
            <a:lvl1pPr>
              <a:defRPr sz="1280" b="0">
                <a:solidFill>
                  <a:schemeClr val="bg1"/>
                </a:solidFill>
                <a:latin typeface="+mj-lt"/>
              </a:defRPr>
            </a:lvl1pPr>
          </a:lstStyle>
          <a:p>
            <a:pPr lvl="0"/>
            <a:r>
              <a:rPr lang="nb-NO" dirty="0"/>
              <a:t>Stillingstittel</a:t>
            </a:r>
          </a:p>
        </p:txBody>
      </p:sp>
      <p:sp>
        <p:nvSpPr>
          <p:cNvPr id="12" name="Plassholder for tekst 9">
            <a:extLst>
              <a:ext uri="{FF2B5EF4-FFF2-40B4-BE49-F238E27FC236}">
                <a16:creationId xmlns:a16="http://schemas.microsoft.com/office/drawing/2014/main" id="{4017AF59-30AB-4E16-97BA-4D2607624331}"/>
              </a:ext>
            </a:extLst>
          </p:cNvPr>
          <p:cNvSpPr>
            <a:spLocks noGrp="1"/>
          </p:cNvSpPr>
          <p:nvPr>
            <p:ph type="body" sz="quarter" idx="12" hasCustomPrompt="1"/>
          </p:nvPr>
        </p:nvSpPr>
        <p:spPr>
          <a:xfrm>
            <a:off x="7150100" y="5476010"/>
            <a:ext cx="3784600" cy="534265"/>
          </a:xfrm>
        </p:spPr>
        <p:txBody>
          <a:bodyPr wrap="square">
            <a:noAutofit/>
          </a:bodyPr>
          <a:lstStyle>
            <a:lvl1pPr>
              <a:defRPr sz="1280" b="0">
                <a:solidFill>
                  <a:schemeClr val="bg1"/>
                </a:solidFill>
                <a:latin typeface="+mj-lt"/>
              </a:defRPr>
            </a:lvl1pPr>
          </a:lstStyle>
          <a:p>
            <a:pPr lvl="0"/>
            <a:r>
              <a:rPr lang="nb-NO" dirty="0"/>
              <a:t>Epost og telefonnummer</a:t>
            </a:r>
          </a:p>
        </p:txBody>
      </p:sp>
      <p:pic>
        <p:nvPicPr>
          <p:cNvPr id="13" name="Logo">
            <a:extLst>
              <a:ext uri="{FF2B5EF4-FFF2-40B4-BE49-F238E27FC236}">
                <a16:creationId xmlns:a16="http://schemas.microsoft.com/office/drawing/2014/main" id="{BE4E782E-2FD9-4525-93AA-2191683173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6304" y="666882"/>
            <a:ext cx="2557459" cy="822041"/>
          </a:xfrm>
          <a:prstGeom prst="rect">
            <a:avLst/>
          </a:prstGeom>
        </p:spPr>
      </p:pic>
    </p:spTree>
    <p:extLst>
      <p:ext uri="{BB962C8B-B14F-4D97-AF65-F5344CB8AC3E}">
        <p14:creationId xmlns:p14="http://schemas.microsoft.com/office/powerpoint/2010/main" val="3514057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re bilder">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C4401BEB-7C23-4FE9-9E79-E0C99EA33E01}"/>
              </a:ext>
            </a:extLst>
          </p:cNvPr>
          <p:cNvSpPr/>
          <p:nvPr/>
        </p:nvSpPr>
        <p:spPr>
          <a:xfrm>
            <a:off x="0" y="2876338"/>
            <a:ext cx="9510713" cy="2917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 name="Plassholder for dato 2">
            <a:extLst>
              <a:ext uri="{FF2B5EF4-FFF2-40B4-BE49-F238E27FC236}">
                <a16:creationId xmlns:a16="http://schemas.microsoft.com/office/drawing/2014/main" id="{1982ADBF-89EA-41C5-9D29-B827EE0FEB1B}"/>
              </a:ext>
            </a:extLst>
          </p:cNvPr>
          <p:cNvSpPr>
            <a:spLocks noGrp="1"/>
          </p:cNvSpPr>
          <p:nvPr>
            <p:ph type="dt" sz="half" idx="10"/>
          </p:nvPr>
        </p:nvSpPr>
        <p:spPr/>
        <p:txBody>
          <a:bodyPr/>
          <a:lstStyle/>
          <a:p>
            <a:fld id="{15D17EE1-95D6-4439-983C-6C1F86EFF4F7}" type="datetime1">
              <a:rPr lang="nb-NO" smtClean="0"/>
              <a:t>24.03.2023</a:t>
            </a:fld>
            <a:endParaRPr lang="nb-NO" dirty="0"/>
          </a:p>
        </p:txBody>
      </p:sp>
      <p:sp>
        <p:nvSpPr>
          <p:cNvPr id="4" name="Plassholder for bunntekst 3">
            <a:extLst>
              <a:ext uri="{FF2B5EF4-FFF2-40B4-BE49-F238E27FC236}">
                <a16:creationId xmlns:a16="http://schemas.microsoft.com/office/drawing/2014/main" id="{536123D8-9BD2-497D-B055-B3F1AAAFD4BE}"/>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5" name="Plassholder for lysbildenummer 4">
            <a:extLst>
              <a:ext uri="{FF2B5EF4-FFF2-40B4-BE49-F238E27FC236}">
                <a16:creationId xmlns:a16="http://schemas.microsoft.com/office/drawing/2014/main" id="{85CADAE8-25D8-4F0C-9486-8EEE1209BBE8}"/>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
        <p:nvSpPr>
          <p:cNvPr id="10" name="Plassholder for bilde 9">
            <a:extLst>
              <a:ext uri="{FF2B5EF4-FFF2-40B4-BE49-F238E27FC236}">
                <a16:creationId xmlns:a16="http://schemas.microsoft.com/office/drawing/2014/main" id="{D969818A-971E-4F21-B2A4-01F91B602213}"/>
              </a:ext>
            </a:extLst>
          </p:cNvPr>
          <p:cNvSpPr>
            <a:spLocks noGrp="1"/>
          </p:cNvSpPr>
          <p:nvPr>
            <p:ph type="pic" sz="quarter" idx="13" hasCustomPrompt="1"/>
          </p:nvPr>
        </p:nvSpPr>
        <p:spPr>
          <a:xfrm>
            <a:off x="889000" y="2343414"/>
            <a:ext cx="3262313" cy="2171171"/>
          </a:xfrm>
          <a:pattFill prst="wdUpDiag">
            <a:fgClr>
              <a:schemeClr val="bg1">
                <a:lumMod val="95000"/>
              </a:schemeClr>
            </a:fgClr>
            <a:bgClr>
              <a:schemeClr val="bg1">
                <a:lumMod val="85000"/>
              </a:schemeClr>
            </a:bgClr>
          </a:pattFill>
        </p:spPr>
        <p:txBody>
          <a:bodyPr anchor="ctr" anchorCtr="1">
            <a:noAutofit/>
          </a:bodyPr>
          <a:lstStyle>
            <a:lvl1pPr>
              <a:defRPr sz="1280">
                <a:latin typeface="+mn-lt"/>
              </a:defRPr>
            </a:lvl1pPr>
          </a:lstStyle>
          <a:p>
            <a:r>
              <a:rPr lang="nb-NO" dirty="0"/>
              <a:t>Trykk på ikonet eller dra inn et bilde for å legge til. </a:t>
            </a:r>
            <a:r>
              <a:rPr lang="nb-NO" dirty="0" err="1"/>
              <a:t>Justér</a:t>
            </a:r>
            <a:r>
              <a:rPr lang="nb-NO" dirty="0"/>
              <a:t> utsnitt på Bildeformat-fanen &gt; Beskjær</a:t>
            </a:r>
          </a:p>
        </p:txBody>
      </p:sp>
      <p:sp>
        <p:nvSpPr>
          <p:cNvPr id="12" name="Plassholder for tekst 11">
            <a:extLst>
              <a:ext uri="{FF2B5EF4-FFF2-40B4-BE49-F238E27FC236}">
                <a16:creationId xmlns:a16="http://schemas.microsoft.com/office/drawing/2014/main" id="{DDD93778-981F-48D8-A25A-E91ACBF0184E}"/>
              </a:ext>
            </a:extLst>
          </p:cNvPr>
          <p:cNvSpPr>
            <a:spLocks noGrp="1"/>
          </p:cNvSpPr>
          <p:nvPr>
            <p:ph type="body" sz="quarter" idx="14" hasCustomPrompt="1"/>
          </p:nvPr>
        </p:nvSpPr>
        <p:spPr>
          <a:xfrm>
            <a:off x="888999" y="4746317"/>
            <a:ext cx="3262313" cy="592324"/>
          </a:xfrm>
        </p:spPr>
        <p:txBody>
          <a:bodyPr vert="horz" lIns="0" tIns="0" rIns="0" bIns="0" rtlCol="0">
            <a:noAutofit/>
          </a:bodyPr>
          <a:lstStyle>
            <a:lvl1pPr>
              <a:defRPr sz="1600">
                <a:latin typeface="+mj-lt"/>
              </a:defRPr>
            </a:lvl1pPr>
            <a:lvl2pPr>
              <a:defRPr sz="1600">
                <a:latin typeface="+mj-lt"/>
              </a:defRPr>
            </a:lvl2pPr>
            <a:lvl3pPr>
              <a:defRPr lang="nb-NO" dirty="0" smtClean="0"/>
            </a:lvl3pPr>
            <a:lvl4pPr>
              <a:defRPr lang="nb-NO" dirty="0" smtClean="0"/>
            </a:lvl4pPr>
            <a:lvl5pPr>
              <a:defRPr lang="nb-NO" dirty="0"/>
            </a:lvl5pPr>
          </a:lstStyle>
          <a:p>
            <a:pPr marL="0" lvl="0" indent="-230400">
              <a:buNone/>
            </a:pPr>
            <a:r>
              <a:rPr lang="nb-NO" dirty="0"/>
              <a:t>Bildetekst</a:t>
            </a:r>
          </a:p>
        </p:txBody>
      </p:sp>
      <p:sp>
        <p:nvSpPr>
          <p:cNvPr id="7" name="Tittel 6">
            <a:extLst>
              <a:ext uri="{FF2B5EF4-FFF2-40B4-BE49-F238E27FC236}">
                <a16:creationId xmlns:a16="http://schemas.microsoft.com/office/drawing/2014/main" id="{45797C1F-3B18-48F6-BC0C-6BE93BF4A4DA}"/>
              </a:ext>
            </a:extLst>
          </p:cNvPr>
          <p:cNvSpPr>
            <a:spLocks noGrp="1"/>
          </p:cNvSpPr>
          <p:nvPr>
            <p:ph type="title"/>
          </p:nvPr>
        </p:nvSpPr>
        <p:spPr/>
        <p:txBody>
          <a:bodyPr/>
          <a:lstStyle/>
          <a:p>
            <a:r>
              <a:rPr lang="nb-NO"/>
              <a:t>Klikk for å redigere tittelstil</a:t>
            </a:r>
          </a:p>
        </p:txBody>
      </p:sp>
      <p:sp>
        <p:nvSpPr>
          <p:cNvPr id="13" name="Plassholder for bilde 9">
            <a:extLst>
              <a:ext uri="{FF2B5EF4-FFF2-40B4-BE49-F238E27FC236}">
                <a16:creationId xmlns:a16="http://schemas.microsoft.com/office/drawing/2014/main" id="{52F97327-33B6-42E6-A362-3843D44B550C}"/>
              </a:ext>
            </a:extLst>
          </p:cNvPr>
          <p:cNvSpPr>
            <a:spLocks noGrp="1"/>
          </p:cNvSpPr>
          <p:nvPr>
            <p:ph type="pic" sz="quarter" idx="15" hasCustomPrompt="1"/>
          </p:nvPr>
        </p:nvSpPr>
        <p:spPr>
          <a:xfrm>
            <a:off x="4470400" y="2343414"/>
            <a:ext cx="3262313" cy="2171171"/>
          </a:xfrm>
          <a:pattFill prst="wdUpDiag">
            <a:fgClr>
              <a:schemeClr val="bg1">
                <a:lumMod val="95000"/>
              </a:schemeClr>
            </a:fgClr>
            <a:bgClr>
              <a:schemeClr val="bg1">
                <a:lumMod val="85000"/>
              </a:schemeClr>
            </a:bgClr>
          </a:pattFill>
        </p:spPr>
        <p:txBody>
          <a:bodyPr anchor="ctr" anchorCtr="1">
            <a:noAutofit/>
          </a:bodyPr>
          <a:lstStyle>
            <a:lvl1pPr>
              <a:defRPr sz="1280">
                <a:latin typeface="+mn-lt"/>
              </a:defRPr>
            </a:lvl1pPr>
          </a:lstStyle>
          <a:p>
            <a:r>
              <a:rPr lang="nb-NO" dirty="0"/>
              <a:t>Trykk på ikonet eller dra inn et bilde for å legge til. </a:t>
            </a:r>
            <a:r>
              <a:rPr lang="nb-NO" dirty="0" err="1"/>
              <a:t>Justér</a:t>
            </a:r>
            <a:r>
              <a:rPr lang="nb-NO" dirty="0"/>
              <a:t> utsnitt på Bildeformat-fanen &gt; Beskjær</a:t>
            </a:r>
          </a:p>
        </p:txBody>
      </p:sp>
      <p:sp>
        <p:nvSpPr>
          <p:cNvPr id="14" name="Plassholder for tekst 11">
            <a:extLst>
              <a:ext uri="{FF2B5EF4-FFF2-40B4-BE49-F238E27FC236}">
                <a16:creationId xmlns:a16="http://schemas.microsoft.com/office/drawing/2014/main" id="{C71312EA-24B2-4ECE-84B0-EAB897760F76}"/>
              </a:ext>
            </a:extLst>
          </p:cNvPr>
          <p:cNvSpPr>
            <a:spLocks noGrp="1"/>
          </p:cNvSpPr>
          <p:nvPr>
            <p:ph type="body" sz="quarter" idx="16" hasCustomPrompt="1"/>
          </p:nvPr>
        </p:nvSpPr>
        <p:spPr>
          <a:xfrm>
            <a:off x="4470400" y="4746317"/>
            <a:ext cx="3262313" cy="592324"/>
          </a:xfrm>
        </p:spPr>
        <p:txBody>
          <a:bodyPr vert="horz" lIns="0" tIns="0" rIns="0" bIns="0" rtlCol="0">
            <a:noAutofit/>
          </a:bodyPr>
          <a:lstStyle>
            <a:lvl1pPr>
              <a:defRPr sz="1600">
                <a:latin typeface="+mj-lt"/>
              </a:defRPr>
            </a:lvl1pPr>
            <a:lvl2pPr>
              <a:defRPr sz="1600">
                <a:latin typeface="+mj-lt"/>
              </a:defRPr>
            </a:lvl2pPr>
            <a:lvl3pPr>
              <a:defRPr lang="nb-NO" dirty="0" smtClean="0"/>
            </a:lvl3pPr>
            <a:lvl4pPr>
              <a:defRPr lang="nb-NO" dirty="0" smtClean="0"/>
            </a:lvl4pPr>
            <a:lvl5pPr>
              <a:defRPr lang="nb-NO" dirty="0"/>
            </a:lvl5pPr>
          </a:lstStyle>
          <a:p>
            <a:pPr marL="0" lvl="0" indent="-230400">
              <a:buNone/>
            </a:pPr>
            <a:r>
              <a:rPr lang="nb-NO" dirty="0"/>
              <a:t>Bildetekst</a:t>
            </a:r>
          </a:p>
        </p:txBody>
      </p:sp>
      <p:sp>
        <p:nvSpPr>
          <p:cNvPr id="15" name="Plassholder for bilde 9">
            <a:extLst>
              <a:ext uri="{FF2B5EF4-FFF2-40B4-BE49-F238E27FC236}">
                <a16:creationId xmlns:a16="http://schemas.microsoft.com/office/drawing/2014/main" id="{ECECC48E-B09B-457A-B349-F6C4CA2B8C08}"/>
              </a:ext>
            </a:extLst>
          </p:cNvPr>
          <p:cNvSpPr>
            <a:spLocks noGrp="1"/>
          </p:cNvSpPr>
          <p:nvPr>
            <p:ph type="pic" sz="quarter" idx="17" hasCustomPrompt="1"/>
          </p:nvPr>
        </p:nvSpPr>
        <p:spPr>
          <a:xfrm>
            <a:off x="8037513" y="2343414"/>
            <a:ext cx="3262313" cy="2171171"/>
          </a:xfrm>
          <a:pattFill prst="wdUpDiag">
            <a:fgClr>
              <a:schemeClr val="bg1">
                <a:lumMod val="95000"/>
              </a:schemeClr>
            </a:fgClr>
            <a:bgClr>
              <a:schemeClr val="bg1">
                <a:lumMod val="85000"/>
              </a:schemeClr>
            </a:bgClr>
          </a:pattFill>
        </p:spPr>
        <p:txBody>
          <a:bodyPr anchor="ctr" anchorCtr="1">
            <a:noAutofit/>
          </a:bodyPr>
          <a:lstStyle>
            <a:lvl1pPr>
              <a:defRPr sz="1280">
                <a:latin typeface="+mn-lt"/>
              </a:defRPr>
            </a:lvl1pPr>
          </a:lstStyle>
          <a:p>
            <a:r>
              <a:rPr lang="nb-NO" dirty="0"/>
              <a:t>Trykk på ikonet eller dra inn et bilde for å legge til. </a:t>
            </a:r>
            <a:r>
              <a:rPr lang="nb-NO" dirty="0" err="1"/>
              <a:t>Justér</a:t>
            </a:r>
            <a:r>
              <a:rPr lang="nb-NO" dirty="0"/>
              <a:t> utsnitt på Bildeformat-fanen &gt; Beskjær</a:t>
            </a:r>
          </a:p>
        </p:txBody>
      </p:sp>
      <p:sp>
        <p:nvSpPr>
          <p:cNvPr id="16" name="Plassholder for tekst 11">
            <a:extLst>
              <a:ext uri="{FF2B5EF4-FFF2-40B4-BE49-F238E27FC236}">
                <a16:creationId xmlns:a16="http://schemas.microsoft.com/office/drawing/2014/main" id="{7B4A27A3-B627-4FB7-B5AD-B87EB01AF080}"/>
              </a:ext>
            </a:extLst>
          </p:cNvPr>
          <p:cNvSpPr>
            <a:spLocks noGrp="1"/>
          </p:cNvSpPr>
          <p:nvPr>
            <p:ph type="body" sz="quarter" idx="18" hasCustomPrompt="1"/>
          </p:nvPr>
        </p:nvSpPr>
        <p:spPr>
          <a:xfrm>
            <a:off x="8037513" y="4746317"/>
            <a:ext cx="3262313" cy="592324"/>
          </a:xfrm>
        </p:spPr>
        <p:txBody>
          <a:bodyPr vert="horz" lIns="0" tIns="0" rIns="0" bIns="0" rtlCol="0">
            <a:noAutofit/>
          </a:bodyPr>
          <a:lstStyle>
            <a:lvl1pPr>
              <a:defRPr sz="1600">
                <a:latin typeface="+mj-lt"/>
              </a:defRPr>
            </a:lvl1pPr>
            <a:lvl2pPr>
              <a:defRPr sz="1600">
                <a:latin typeface="+mj-lt"/>
              </a:defRPr>
            </a:lvl2pPr>
            <a:lvl3pPr>
              <a:defRPr lang="nb-NO" dirty="0" smtClean="0"/>
            </a:lvl3pPr>
            <a:lvl4pPr>
              <a:defRPr lang="nb-NO" dirty="0" smtClean="0"/>
            </a:lvl4pPr>
            <a:lvl5pPr>
              <a:defRPr lang="nb-NO" dirty="0"/>
            </a:lvl5pPr>
          </a:lstStyle>
          <a:p>
            <a:pPr marL="0" lvl="0" indent="-230400">
              <a:buNone/>
            </a:pPr>
            <a:r>
              <a:rPr lang="nb-NO" dirty="0"/>
              <a:t>Bildetekst</a:t>
            </a:r>
          </a:p>
        </p:txBody>
      </p:sp>
    </p:spTree>
    <p:extLst>
      <p:ext uri="{BB962C8B-B14F-4D97-AF65-F5344CB8AC3E}">
        <p14:creationId xmlns:p14="http://schemas.microsoft.com/office/powerpoint/2010/main" val="3422088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Heldekkende bilde med tekst">
    <p:spTree>
      <p:nvGrpSpPr>
        <p:cNvPr id="1" name=""/>
        <p:cNvGrpSpPr/>
        <p:nvPr/>
      </p:nvGrpSpPr>
      <p:grpSpPr>
        <a:xfrm>
          <a:off x="0" y="0"/>
          <a:ext cx="0" cy="0"/>
          <a:chOff x="0" y="0"/>
          <a:chExt cx="0" cy="0"/>
        </a:xfrm>
      </p:grpSpPr>
      <p:sp>
        <p:nvSpPr>
          <p:cNvPr id="6" name="Plassholder for bilde 9">
            <a:extLst>
              <a:ext uri="{FF2B5EF4-FFF2-40B4-BE49-F238E27FC236}">
                <a16:creationId xmlns:a16="http://schemas.microsoft.com/office/drawing/2014/main" id="{81DC8C6B-820E-4228-A2D0-12E3457CE028}"/>
              </a:ext>
            </a:extLst>
          </p:cNvPr>
          <p:cNvSpPr>
            <a:spLocks noGrp="1"/>
          </p:cNvSpPr>
          <p:nvPr>
            <p:ph type="pic" sz="quarter" idx="13" hasCustomPrompt="1"/>
          </p:nvPr>
        </p:nvSpPr>
        <p:spPr>
          <a:xfrm>
            <a:off x="0" y="0"/>
            <a:ext cx="12192000" cy="6858000"/>
          </a:xfrm>
          <a:pattFill prst="wdUpDiag">
            <a:fgClr>
              <a:schemeClr val="bg1">
                <a:lumMod val="95000"/>
              </a:schemeClr>
            </a:fgClr>
            <a:bgClr>
              <a:schemeClr val="bg1">
                <a:lumMod val="85000"/>
              </a:schemeClr>
            </a:bgClr>
          </a:pattFill>
        </p:spPr>
        <p:txBody>
          <a:bodyPr anchor="t" anchorCtr="0">
            <a:noAutofit/>
          </a:bodyPr>
          <a:lstStyle>
            <a:lvl1pPr algn="ctr">
              <a:defRPr sz="1280">
                <a:latin typeface="+mn-lt"/>
              </a:defRPr>
            </a:lvl1pPr>
          </a:lstStyle>
          <a:p>
            <a:r>
              <a:rPr lang="nb-NO" dirty="0"/>
              <a:t>Dra inn et bilde for å legge til. </a:t>
            </a:r>
            <a:r>
              <a:rPr lang="nb-NO" dirty="0" err="1"/>
              <a:t>Justér</a:t>
            </a:r>
            <a:r>
              <a:rPr lang="nb-NO" dirty="0"/>
              <a:t> utsnitt på Bildeformat-fanen &gt; Beskjær</a:t>
            </a:r>
          </a:p>
        </p:txBody>
      </p:sp>
      <p:sp>
        <p:nvSpPr>
          <p:cNvPr id="2" name="Tittel 1">
            <a:extLst>
              <a:ext uri="{FF2B5EF4-FFF2-40B4-BE49-F238E27FC236}">
                <a16:creationId xmlns:a16="http://schemas.microsoft.com/office/drawing/2014/main" id="{0B561CCE-BFCF-496C-932C-B77A85EED0B2}"/>
              </a:ext>
            </a:extLst>
          </p:cNvPr>
          <p:cNvSpPr>
            <a:spLocks noGrp="1"/>
          </p:cNvSpPr>
          <p:nvPr>
            <p:ph type="title" hasCustomPrompt="1"/>
          </p:nvPr>
        </p:nvSpPr>
        <p:spPr>
          <a:xfrm>
            <a:off x="0" y="0"/>
            <a:ext cx="12192000" cy="6858000"/>
          </a:xfrm>
          <a:solidFill>
            <a:schemeClr val="tx1">
              <a:alpha val="50000"/>
            </a:schemeClr>
          </a:solidFill>
        </p:spPr>
        <p:txBody>
          <a:bodyPr lIns="1800000" tIns="720000" rIns="1800000" bIns="720000" anchor="ctr" anchorCtr="0">
            <a:noAutofit/>
          </a:bodyPr>
          <a:lstStyle>
            <a:lvl1pPr algn="ctr">
              <a:defRPr sz="4883" baseline="0">
                <a:solidFill>
                  <a:schemeClr val="bg1"/>
                </a:solidFill>
              </a:defRPr>
            </a:lvl1pPr>
          </a:lstStyle>
          <a:p>
            <a:r>
              <a:rPr lang="nb-NO" dirty="0" err="1"/>
              <a:t>Teksten</a:t>
            </a:r>
            <a:r>
              <a:rPr lang="nb-NO" dirty="0"/>
              <a:t> </a:t>
            </a:r>
            <a:r>
              <a:rPr lang="nb-NO" dirty="0" err="1"/>
              <a:t>animeres</a:t>
            </a:r>
            <a:r>
              <a:rPr lang="nb-NO" dirty="0"/>
              <a:t> inn </a:t>
            </a:r>
            <a:r>
              <a:rPr lang="nb-NO" dirty="0" err="1"/>
              <a:t>ved</a:t>
            </a:r>
            <a:r>
              <a:rPr lang="nb-NO" dirty="0"/>
              <a:t> </a:t>
            </a:r>
            <a:r>
              <a:rPr lang="nb-NO" dirty="0" err="1"/>
              <a:t>klikk</a:t>
            </a:r>
            <a:r>
              <a:rPr lang="nb-NO" dirty="0"/>
              <a:t>. </a:t>
            </a:r>
            <a:r>
              <a:rPr lang="nb-NO" dirty="0" err="1"/>
              <a:t>Fjern</a:t>
            </a:r>
            <a:r>
              <a:rPr lang="nb-NO" dirty="0"/>
              <a:t> om du bare </a:t>
            </a:r>
            <a:r>
              <a:rPr lang="nb-NO" dirty="0" err="1"/>
              <a:t>vil</a:t>
            </a:r>
            <a:r>
              <a:rPr lang="nb-NO" dirty="0"/>
              <a:t> vise et </a:t>
            </a:r>
            <a:r>
              <a:rPr lang="nb-NO" dirty="0" err="1"/>
              <a:t>bilde</a:t>
            </a:r>
            <a:r>
              <a:rPr lang="nb-NO" dirty="0"/>
              <a:t>.</a:t>
            </a:r>
          </a:p>
        </p:txBody>
      </p:sp>
    </p:spTree>
    <p:extLst>
      <p:ext uri="{BB962C8B-B14F-4D97-AF65-F5344CB8AC3E}">
        <p14:creationId xmlns:p14="http://schemas.microsoft.com/office/powerpoint/2010/main" val="1495116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deo">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C4401BEB-7C23-4FE9-9E79-E0C99EA33E01}"/>
              </a:ext>
            </a:extLst>
          </p:cNvPr>
          <p:cNvSpPr/>
          <p:nvPr/>
        </p:nvSpPr>
        <p:spPr>
          <a:xfrm>
            <a:off x="8037512" y="3821723"/>
            <a:ext cx="4154487" cy="30358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 name="Plassholder for dato 2">
            <a:extLst>
              <a:ext uri="{FF2B5EF4-FFF2-40B4-BE49-F238E27FC236}">
                <a16:creationId xmlns:a16="http://schemas.microsoft.com/office/drawing/2014/main" id="{1982ADBF-89EA-41C5-9D29-B827EE0FEB1B}"/>
              </a:ext>
            </a:extLst>
          </p:cNvPr>
          <p:cNvSpPr>
            <a:spLocks noGrp="1"/>
          </p:cNvSpPr>
          <p:nvPr>
            <p:ph type="dt" sz="half" idx="10"/>
          </p:nvPr>
        </p:nvSpPr>
        <p:spPr/>
        <p:txBody>
          <a:bodyPr/>
          <a:lstStyle/>
          <a:p>
            <a:fld id="{7BADA411-CAC0-4849-817E-B5D504A318C1}" type="datetime1">
              <a:rPr lang="nb-NO" smtClean="0"/>
              <a:t>24.03.2023</a:t>
            </a:fld>
            <a:endParaRPr lang="nb-NO" dirty="0"/>
          </a:p>
        </p:txBody>
      </p:sp>
      <p:sp>
        <p:nvSpPr>
          <p:cNvPr id="4" name="Plassholder for bunntekst 3">
            <a:extLst>
              <a:ext uri="{FF2B5EF4-FFF2-40B4-BE49-F238E27FC236}">
                <a16:creationId xmlns:a16="http://schemas.microsoft.com/office/drawing/2014/main" id="{536123D8-9BD2-497D-B055-B3F1AAAFD4BE}"/>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5" name="Plassholder for lysbildenummer 4">
            <a:extLst>
              <a:ext uri="{FF2B5EF4-FFF2-40B4-BE49-F238E27FC236}">
                <a16:creationId xmlns:a16="http://schemas.microsoft.com/office/drawing/2014/main" id="{85CADAE8-25D8-4F0C-9486-8EEE1209BBE8}"/>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
        <p:nvSpPr>
          <p:cNvPr id="12" name="Plassholder for tekst 11">
            <a:extLst>
              <a:ext uri="{FF2B5EF4-FFF2-40B4-BE49-F238E27FC236}">
                <a16:creationId xmlns:a16="http://schemas.microsoft.com/office/drawing/2014/main" id="{DDD93778-981F-48D8-A25A-E91ACBF0184E}"/>
              </a:ext>
            </a:extLst>
          </p:cNvPr>
          <p:cNvSpPr>
            <a:spLocks noGrp="1"/>
          </p:cNvSpPr>
          <p:nvPr>
            <p:ph type="body" sz="quarter" idx="14" hasCustomPrompt="1"/>
          </p:nvPr>
        </p:nvSpPr>
        <p:spPr>
          <a:xfrm>
            <a:off x="8964245" y="4252581"/>
            <a:ext cx="2656255" cy="1541476"/>
          </a:xfrm>
        </p:spPr>
        <p:txBody>
          <a:bodyPr vert="horz" lIns="0" tIns="0" rIns="0" bIns="0" rtlCol="0">
            <a:noAutofit/>
          </a:bodyPr>
          <a:lstStyle>
            <a:lvl1pPr>
              <a:defRPr sz="1600">
                <a:latin typeface="+mj-lt"/>
              </a:defRPr>
            </a:lvl1pPr>
            <a:lvl2pPr>
              <a:defRPr sz="1600">
                <a:latin typeface="+mj-lt"/>
              </a:defRPr>
            </a:lvl2pPr>
            <a:lvl3pPr>
              <a:defRPr lang="nb-NO" dirty="0" smtClean="0"/>
            </a:lvl3pPr>
            <a:lvl4pPr>
              <a:defRPr lang="nb-NO" dirty="0" smtClean="0"/>
            </a:lvl4pPr>
            <a:lvl5pPr>
              <a:defRPr lang="nb-NO" dirty="0"/>
            </a:lvl5pPr>
          </a:lstStyle>
          <a:p>
            <a:pPr marL="0" lvl="0" indent="-230400">
              <a:buNone/>
            </a:pPr>
            <a:r>
              <a:rPr lang="nb-NO" dirty="0"/>
              <a:t>Tekst</a:t>
            </a:r>
          </a:p>
        </p:txBody>
      </p:sp>
      <p:sp>
        <p:nvSpPr>
          <p:cNvPr id="7" name="Tittel 6">
            <a:extLst>
              <a:ext uri="{FF2B5EF4-FFF2-40B4-BE49-F238E27FC236}">
                <a16:creationId xmlns:a16="http://schemas.microsoft.com/office/drawing/2014/main" id="{45797C1F-3B18-48F6-BC0C-6BE93BF4A4DA}"/>
              </a:ext>
            </a:extLst>
          </p:cNvPr>
          <p:cNvSpPr>
            <a:spLocks noGrp="1"/>
          </p:cNvSpPr>
          <p:nvPr>
            <p:ph type="title"/>
          </p:nvPr>
        </p:nvSpPr>
        <p:spPr/>
        <p:txBody>
          <a:bodyPr/>
          <a:lstStyle/>
          <a:p>
            <a:r>
              <a:rPr lang="nb-NO"/>
              <a:t>Klikk for å redigere tittelstil</a:t>
            </a:r>
          </a:p>
        </p:txBody>
      </p:sp>
      <p:sp>
        <p:nvSpPr>
          <p:cNvPr id="9" name="Plassholder for media 8">
            <a:extLst>
              <a:ext uri="{FF2B5EF4-FFF2-40B4-BE49-F238E27FC236}">
                <a16:creationId xmlns:a16="http://schemas.microsoft.com/office/drawing/2014/main" id="{9A020B1F-88A4-4D3D-8A14-AFF91CA6CECF}"/>
              </a:ext>
            </a:extLst>
          </p:cNvPr>
          <p:cNvSpPr>
            <a:spLocks noGrp="1"/>
          </p:cNvSpPr>
          <p:nvPr>
            <p:ph type="media" sz="quarter" idx="15" hasCustomPrompt="1"/>
          </p:nvPr>
        </p:nvSpPr>
        <p:spPr>
          <a:xfrm>
            <a:off x="1778001" y="1963043"/>
            <a:ext cx="6831012" cy="3842445"/>
          </a:xfrm>
          <a:pattFill prst="ltUpDiag">
            <a:fgClr>
              <a:schemeClr val="bg1">
                <a:lumMod val="95000"/>
              </a:schemeClr>
            </a:fgClr>
            <a:bgClr>
              <a:schemeClr val="bg1">
                <a:lumMod val="85000"/>
              </a:schemeClr>
            </a:bgClr>
          </a:pattFill>
        </p:spPr>
        <p:txBody>
          <a:bodyPr anchor="ctr" anchorCtr="1">
            <a:normAutofit/>
          </a:bodyPr>
          <a:lstStyle>
            <a:lvl1pPr>
              <a:defRPr sz="1280">
                <a:latin typeface="+mn-lt"/>
              </a:defRPr>
            </a:lvl1pPr>
          </a:lstStyle>
          <a:p>
            <a:r>
              <a:rPr lang="nb-NO" dirty="0" err="1"/>
              <a:t>Klikk</a:t>
            </a:r>
            <a:r>
              <a:rPr lang="nb-NO" dirty="0"/>
              <a:t> </a:t>
            </a:r>
            <a:r>
              <a:rPr lang="nb-NO" dirty="0" err="1"/>
              <a:t>på</a:t>
            </a:r>
            <a:r>
              <a:rPr lang="nb-NO" dirty="0"/>
              <a:t> </a:t>
            </a:r>
            <a:r>
              <a:rPr lang="nb-NO" dirty="0" err="1"/>
              <a:t>ikonet</a:t>
            </a:r>
            <a:r>
              <a:rPr lang="nb-NO" dirty="0"/>
              <a:t> for å </a:t>
            </a:r>
            <a:r>
              <a:rPr lang="nb-NO" dirty="0" err="1"/>
              <a:t>legge</a:t>
            </a:r>
            <a:r>
              <a:rPr lang="nb-NO" dirty="0"/>
              <a:t> </a:t>
            </a:r>
            <a:r>
              <a:rPr lang="nb-NO" dirty="0" err="1"/>
              <a:t>til</a:t>
            </a:r>
            <a:r>
              <a:rPr lang="nb-NO" dirty="0"/>
              <a:t> </a:t>
            </a:r>
            <a:r>
              <a:rPr lang="nb-NO" dirty="0" err="1"/>
              <a:t>en</a:t>
            </a:r>
            <a:r>
              <a:rPr lang="nb-NO" dirty="0"/>
              <a:t> video.</a:t>
            </a:r>
          </a:p>
        </p:txBody>
      </p:sp>
    </p:spTree>
    <p:extLst>
      <p:ext uri="{BB962C8B-B14F-4D97-AF65-F5344CB8AC3E}">
        <p14:creationId xmlns:p14="http://schemas.microsoft.com/office/powerpoint/2010/main" val="282345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re punkt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DEDC39E-3AA0-4B4D-9B70-0D194877335C}"/>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064A559A-14E9-4CAF-ACE2-89B87E1D4237}"/>
              </a:ext>
            </a:extLst>
          </p:cNvPr>
          <p:cNvSpPr>
            <a:spLocks noGrp="1"/>
          </p:cNvSpPr>
          <p:nvPr>
            <p:ph type="dt" sz="half" idx="10"/>
          </p:nvPr>
        </p:nvSpPr>
        <p:spPr/>
        <p:txBody>
          <a:bodyPr/>
          <a:lstStyle/>
          <a:p>
            <a:fld id="{B0EBCC1B-9ADE-49C0-A60B-02790A34978C}" type="datetime1">
              <a:rPr lang="nb-NO" smtClean="0"/>
              <a:t>24.03.2023</a:t>
            </a:fld>
            <a:endParaRPr lang="nb-NO" dirty="0"/>
          </a:p>
        </p:txBody>
      </p:sp>
      <p:sp>
        <p:nvSpPr>
          <p:cNvPr id="4" name="Plassholder for bunntekst 3">
            <a:extLst>
              <a:ext uri="{FF2B5EF4-FFF2-40B4-BE49-F238E27FC236}">
                <a16:creationId xmlns:a16="http://schemas.microsoft.com/office/drawing/2014/main" id="{E4E1E1A0-32E6-43A6-827F-F8CC4B7916A0}"/>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5" name="Plassholder for lysbildenummer 4">
            <a:extLst>
              <a:ext uri="{FF2B5EF4-FFF2-40B4-BE49-F238E27FC236}">
                <a16:creationId xmlns:a16="http://schemas.microsoft.com/office/drawing/2014/main" id="{BC0D57C8-4818-4151-A62F-F650936FFCC0}"/>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
        <p:nvSpPr>
          <p:cNvPr id="9" name="Plassholder for tekst 8">
            <a:extLst>
              <a:ext uri="{FF2B5EF4-FFF2-40B4-BE49-F238E27FC236}">
                <a16:creationId xmlns:a16="http://schemas.microsoft.com/office/drawing/2014/main" id="{14C96FFA-5A15-40FB-A5EA-8A85BBCB32FA}"/>
              </a:ext>
            </a:extLst>
          </p:cNvPr>
          <p:cNvSpPr>
            <a:spLocks noGrp="1"/>
          </p:cNvSpPr>
          <p:nvPr>
            <p:ph type="body" sz="quarter" idx="13" hasCustomPrompt="1"/>
          </p:nvPr>
        </p:nvSpPr>
        <p:spPr>
          <a:xfrm>
            <a:off x="889000" y="2097741"/>
            <a:ext cx="3262313" cy="739946"/>
          </a:xfrm>
        </p:spPr>
        <p:txBody>
          <a:bodyPr>
            <a:noAutofit/>
          </a:bodyPr>
          <a:lstStyle>
            <a:lvl1pPr>
              <a:defRPr sz="4883" b="1">
                <a:solidFill>
                  <a:schemeClr val="tx2"/>
                </a:solidFill>
                <a:latin typeface="+mj-lt"/>
              </a:defRPr>
            </a:lvl1pPr>
          </a:lstStyle>
          <a:p>
            <a:pPr lvl="0"/>
            <a:r>
              <a:rPr lang="nb-NO" dirty="0"/>
              <a:t>#</a:t>
            </a:r>
          </a:p>
        </p:txBody>
      </p:sp>
      <p:sp>
        <p:nvSpPr>
          <p:cNvPr id="11" name="Plassholder for tekst 10">
            <a:extLst>
              <a:ext uri="{FF2B5EF4-FFF2-40B4-BE49-F238E27FC236}">
                <a16:creationId xmlns:a16="http://schemas.microsoft.com/office/drawing/2014/main" id="{5C704664-A8AC-4476-AA83-7A4277ECF03C}"/>
              </a:ext>
            </a:extLst>
          </p:cNvPr>
          <p:cNvSpPr>
            <a:spLocks noGrp="1"/>
          </p:cNvSpPr>
          <p:nvPr>
            <p:ph type="body" sz="quarter" idx="14" hasCustomPrompt="1"/>
          </p:nvPr>
        </p:nvSpPr>
        <p:spPr>
          <a:xfrm>
            <a:off x="889000" y="3041504"/>
            <a:ext cx="3276600" cy="303096"/>
          </a:xfrm>
        </p:spPr>
        <p:txBody>
          <a:bodyPr>
            <a:noAutofit/>
          </a:bodyPr>
          <a:lstStyle>
            <a:lvl1pPr>
              <a:defRPr b="1">
                <a:latin typeface="+mj-lt"/>
              </a:defRPr>
            </a:lvl1pPr>
          </a:lstStyle>
          <a:p>
            <a:pPr lvl="0"/>
            <a:r>
              <a:rPr lang="nb-NO" dirty="0"/>
              <a:t>Heading</a:t>
            </a:r>
          </a:p>
        </p:txBody>
      </p:sp>
      <p:sp>
        <p:nvSpPr>
          <p:cNvPr id="12" name="Plassholder for tekst 11">
            <a:extLst>
              <a:ext uri="{FF2B5EF4-FFF2-40B4-BE49-F238E27FC236}">
                <a16:creationId xmlns:a16="http://schemas.microsoft.com/office/drawing/2014/main" id="{2E2B69AB-914E-41A0-92D6-D319AF759480}"/>
              </a:ext>
            </a:extLst>
          </p:cNvPr>
          <p:cNvSpPr>
            <a:spLocks noGrp="1"/>
          </p:cNvSpPr>
          <p:nvPr>
            <p:ph type="body" sz="quarter" idx="15" hasCustomPrompt="1"/>
          </p:nvPr>
        </p:nvSpPr>
        <p:spPr>
          <a:xfrm>
            <a:off x="889000" y="3574608"/>
            <a:ext cx="3262313" cy="2580781"/>
          </a:xfrm>
        </p:spPr>
        <p:txBody>
          <a:bodyPr vert="horz" lIns="0" tIns="0" rIns="0" bIns="0" rtlCol="0">
            <a:noAutofit/>
          </a:bodyPr>
          <a:lstStyle>
            <a:lvl1pPr>
              <a:defRPr sz="1600">
                <a:latin typeface="+mj-lt"/>
              </a:defRPr>
            </a:lvl1pPr>
            <a:lvl2pPr>
              <a:defRPr sz="1600">
                <a:latin typeface="+mj-lt"/>
              </a:defRPr>
            </a:lvl2pPr>
            <a:lvl3pPr>
              <a:defRPr lang="nb-NO" dirty="0" smtClean="0"/>
            </a:lvl3pPr>
            <a:lvl4pPr>
              <a:defRPr lang="nb-NO" dirty="0" smtClean="0"/>
            </a:lvl4pPr>
            <a:lvl5pPr>
              <a:defRPr lang="nb-NO" dirty="0"/>
            </a:lvl5pPr>
          </a:lstStyle>
          <a:p>
            <a:pPr marL="0" lvl="0" indent="-230400">
              <a:buNone/>
            </a:pPr>
            <a:r>
              <a:rPr lang="nb-NO" dirty="0"/>
              <a:t>Tekst</a:t>
            </a:r>
          </a:p>
        </p:txBody>
      </p:sp>
      <p:sp>
        <p:nvSpPr>
          <p:cNvPr id="13" name="Plassholder for tekst 8">
            <a:extLst>
              <a:ext uri="{FF2B5EF4-FFF2-40B4-BE49-F238E27FC236}">
                <a16:creationId xmlns:a16="http://schemas.microsoft.com/office/drawing/2014/main" id="{211232F6-5E8A-4CE5-8D58-3A96D446F8EE}"/>
              </a:ext>
            </a:extLst>
          </p:cNvPr>
          <p:cNvSpPr>
            <a:spLocks noGrp="1"/>
          </p:cNvSpPr>
          <p:nvPr>
            <p:ph type="body" sz="quarter" idx="16" hasCustomPrompt="1"/>
          </p:nvPr>
        </p:nvSpPr>
        <p:spPr>
          <a:xfrm>
            <a:off x="4484687" y="2106215"/>
            <a:ext cx="3262313" cy="739946"/>
          </a:xfrm>
        </p:spPr>
        <p:txBody>
          <a:bodyPr>
            <a:noAutofit/>
          </a:bodyPr>
          <a:lstStyle>
            <a:lvl1pPr>
              <a:defRPr sz="4883" b="1">
                <a:solidFill>
                  <a:schemeClr val="tx2"/>
                </a:solidFill>
                <a:latin typeface="+mj-lt"/>
              </a:defRPr>
            </a:lvl1pPr>
          </a:lstStyle>
          <a:p>
            <a:pPr lvl="0"/>
            <a:r>
              <a:rPr lang="nb-NO" dirty="0"/>
              <a:t>#</a:t>
            </a:r>
          </a:p>
        </p:txBody>
      </p:sp>
      <p:sp>
        <p:nvSpPr>
          <p:cNvPr id="14" name="Plassholder for tekst 10">
            <a:extLst>
              <a:ext uri="{FF2B5EF4-FFF2-40B4-BE49-F238E27FC236}">
                <a16:creationId xmlns:a16="http://schemas.microsoft.com/office/drawing/2014/main" id="{38E35566-28C0-4427-A8C9-738A1C53214C}"/>
              </a:ext>
            </a:extLst>
          </p:cNvPr>
          <p:cNvSpPr>
            <a:spLocks noGrp="1"/>
          </p:cNvSpPr>
          <p:nvPr>
            <p:ph type="body" sz="quarter" idx="17" hasCustomPrompt="1"/>
          </p:nvPr>
        </p:nvSpPr>
        <p:spPr>
          <a:xfrm>
            <a:off x="4484688" y="3049978"/>
            <a:ext cx="3276600" cy="303096"/>
          </a:xfrm>
        </p:spPr>
        <p:txBody>
          <a:bodyPr>
            <a:noAutofit/>
          </a:bodyPr>
          <a:lstStyle>
            <a:lvl1pPr>
              <a:defRPr b="1">
                <a:latin typeface="+mj-lt"/>
              </a:defRPr>
            </a:lvl1pPr>
          </a:lstStyle>
          <a:p>
            <a:pPr lvl="0"/>
            <a:r>
              <a:rPr lang="nb-NO" dirty="0"/>
              <a:t>Heading</a:t>
            </a:r>
          </a:p>
        </p:txBody>
      </p:sp>
      <p:sp>
        <p:nvSpPr>
          <p:cNvPr id="15" name="Plassholder for tekst 11">
            <a:extLst>
              <a:ext uri="{FF2B5EF4-FFF2-40B4-BE49-F238E27FC236}">
                <a16:creationId xmlns:a16="http://schemas.microsoft.com/office/drawing/2014/main" id="{899FE1D1-2512-40AD-8279-3499E0FDCF73}"/>
              </a:ext>
            </a:extLst>
          </p:cNvPr>
          <p:cNvSpPr>
            <a:spLocks noGrp="1"/>
          </p:cNvSpPr>
          <p:nvPr>
            <p:ph type="body" sz="quarter" idx="18" hasCustomPrompt="1"/>
          </p:nvPr>
        </p:nvSpPr>
        <p:spPr>
          <a:xfrm>
            <a:off x="4484687" y="3574608"/>
            <a:ext cx="3262313" cy="2580781"/>
          </a:xfrm>
        </p:spPr>
        <p:txBody>
          <a:bodyPr vert="horz" lIns="0" tIns="0" rIns="0" bIns="0" rtlCol="0">
            <a:noAutofit/>
          </a:bodyPr>
          <a:lstStyle>
            <a:lvl1pPr>
              <a:defRPr sz="1600">
                <a:latin typeface="+mj-lt"/>
              </a:defRPr>
            </a:lvl1pPr>
            <a:lvl2pPr>
              <a:defRPr sz="1600">
                <a:latin typeface="+mj-lt"/>
              </a:defRPr>
            </a:lvl2pPr>
            <a:lvl3pPr>
              <a:defRPr lang="nb-NO" dirty="0" smtClean="0"/>
            </a:lvl3pPr>
            <a:lvl4pPr>
              <a:defRPr lang="nb-NO" dirty="0" smtClean="0"/>
            </a:lvl4pPr>
            <a:lvl5pPr>
              <a:defRPr lang="nb-NO" dirty="0"/>
            </a:lvl5pPr>
          </a:lstStyle>
          <a:p>
            <a:pPr marL="0" lvl="0" indent="-230400">
              <a:buNone/>
            </a:pPr>
            <a:r>
              <a:rPr lang="nb-NO" dirty="0"/>
              <a:t>Tekst</a:t>
            </a:r>
          </a:p>
        </p:txBody>
      </p:sp>
      <p:sp>
        <p:nvSpPr>
          <p:cNvPr id="16" name="Plassholder for tekst 8">
            <a:extLst>
              <a:ext uri="{FF2B5EF4-FFF2-40B4-BE49-F238E27FC236}">
                <a16:creationId xmlns:a16="http://schemas.microsoft.com/office/drawing/2014/main" id="{AB827EF3-691E-4685-918A-80EB632D1B15}"/>
              </a:ext>
            </a:extLst>
          </p:cNvPr>
          <p:cNvSpPr>
            <a:spLocks noGrp="1"/>
          </p:cNvSpPr>
          <p:nvPr>
            <p:ph type="body" sz="quarter" idx="19" hasCustomPrompt="1"/>
          </p:nvPr>
        </p:nvSpPr>
        <p:spPr>
          <a:xfrm>
            <a:off x="8080374" y="2097741"/>
            <a:ext cx="3262313" cy="739946"/>
          </a:xfrm>
        </p:spPr>
        <p:txBody>
          <a:bodyPr>
            <a:noAutofit/>
          </a:bodyPr>
          <a:lstStyle>
            <a:lvl1pPr>
              <a:defRPr sz="4883" b="1">
                <a:solidFill>
                  <a:schemeClr val="tx2"/>
                </a:solidFill>
                <a:latin typeface="+mj-lt"/>
              </a:defRPr>
            </a:lvl1pPr>
          </a:lstStyle>
          <a:p>
            <a:pPr lvl="0"/>
            <a:r>
              <a:rPr lang="nb-NO" dirty="0"/>
              <a:t>#</a:t>
            </a:r>
          </a:p>
        </p:txBody>
      </p:sp>
      <p:sp>
        <p:nvSpPr>
          <p:cNvPr id="17" name="Plassholder for tekst 10">
            <a:extLst>
              <a:ext uri="{FF2B5EF4-FFF2-40B4-BE49-F238E27FC236}">
                <a16:creationId xmlns:a16="http://schemas.microsoft.com/office/drawing/2014/main" id="{EEEAA9D8-BC6B-4563-BCF5-EB4CAE2CA924}"/>
              </a:ext>
            </a:extLst>
          </p:cNvPr>
          <p:cNvSpPr>
            <a:spLocks noGrp="1"/>
          </p:cNvSpPr>
          <p:nvPr>
            <p:ph type="body" sz="quarter" idx="20" hasCustomPrompt="1"/>
          </p:nvPr>
        </p:nvSpPr>
        <p:spPr>
          <a:xfrm>
            <a:off x="8080374" y="3041504"/>
            <a:ext cx="3276600" cy="303096"/>
          </a:xfrm>
        </p:spPr>
        <p:txBody>
          <a:bodyPr>
            <a:noAutofit/>
          </a:bodyPr>
          <a:lstStyle>
            <a:lvl1pPr>
              <a:defRPr b="1">
                <a:latin typeface="+mj-lt"/>
              </a:defRPr>
            </a:lvl1pPr>
          </a:lstStyle>
          <a:p>
            <a:pPr lvl="0"/>
            <a:r>
              <a:rPr lang="nb-NO" dirty="0"/>
              <a:t>Heading</a:t>
            </a:r>
          </a:p>
        </p:txBody>
      </p:sp>
      <p:sp>
        <p:nvSpPr>
          <p:cNvPr id="18" name="Plassholder for tekst 11">
            <a:extLst>
              <a:ext uri="{FF2B5EF4-FFF2-40B4-BE49-F238E27FC236}">
                <a16:creationId xmlns:a16="http://schemas.microsoft.com/office/drawing/2014/main" id="{21F2344F-E034-4AAE-82FE-D0A58DF59DCC}"/>
              </a:ext>
            </a:extLst>
          </p:cNvPr>
          <p:cNvSpPr>
            <a:spLocks noGrp="1"/>
          </p:cNvSpPr>
          <p:nvPr>
            <p:ph type="body" sz="quarter" idx="21" hasCustomPrompt="1"/>
          </p:nvPr>
        </p:nvSpPr>
        <p:spPr>
          <a:xfrm>
            <a:off x="8080374" y="3574608"/>
            <a:ext cx="3262313" cy="2580781"/>
          </a:xfrm>
        </p:spPr>
        <p:txBody>
          <a:bodyPr vert="horz" lIns="0" tIns="0" rIns="0" bIns="0" rtlCol="0">
            <a:noAutofit/>
          </a:bodyPr>
          <a:lstStyle>
            <a:lvl1pPr>
              <a:defRPr sz="1600">
                <a:latin typeface="+mj-lt"/>
              </a:defRPr>
            </a:lvl1pPr>
            <a:lvl2pPr>
              <a:defRPr sz="1600">
                <a:latin typeface="+mj-lt"/>
              </a:defRPr>
            </a:lvl2pPr>
            <a:lvl3pPr>
              <a:defRPr lang="nb-NO" dirty="0" smtClean="0"/>
            </a:lvl3pPr>
            <a:lvl4pPr>
              <a:defRPr lang="nb-NO" dirty="0" smtClean="0"/>
            </a:lvl4pPr>
            <a:lvl5pPr>
              <a:defRPr lang="nb-NO" dirty="0"/>
            </a:lvl5pPr>
          </a:lstStyle>
          <a:p>
            <a:pPr marL="0" lvl="0" indent="-230400">
              <a:buNone/>
            </a:pPr>
            <a:r>
              <a:rPr lang="nb-NO" dirty="0"/>
              <a:t>Tekst</a:t>
            </a:r>
          </a:p>
        </p:txBody>
      </p:sp>
    </p:spTree>
    <p:extLst>
      <p:ext uri="{BB962C8B-B14F-4D97-AF65-F5344CB8AC3E}">
        <p14:creationId xmlns:p14="http://schemas.microsoft.com/office/powerpoint/2010/main" val="3472989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Fire punkt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DEDC39E-3AA0-4B4D-9B70-0D194877335C}"/>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064A559A-14E9-4CAF-ACE2-89B87E1D4237}"/>
              </a:ext>
            </a:extLst>
          </p:cNvPr>
          <p:cNvSpPr>
            <a:spLocks noGrp="1"/>
          </p:cNvSpPr>
          <p:nvPr>
            <p:ph type="dt" sz="half" idx="10"/>
          </p:nvPr>
        </p:nvSpPr>
        <p:spPr/>
        <p:txBody>
          <a:bodyPr/>
          <a:lstStyle/>
          <a:p>
            <a:fld id="{12D9BB31-E6DF-4CC7-8BF2-A1FD0BE13087}" type="datetime1">
              <a:rPr lang="nb-NO" smtClean="0"/>
              <a:t>24.03.2023</a:t>
            </a:fld>
            <a:endParaRPr lang="nb-NO" dirty="0"/>
          </a:p>
        </p:txBody>
      </p:sp>
      <p:sp>
        <p:nvSpPr>
          <p:cNvPr id="4" name="Plassholder for bunntekst 3">
            <a:extLst>
              <a:ext uri="{FF2B5EF4-FFF2-40B4-BE49-F238E27FC236}">
                <a16:creationId xmlns:a16="http://schemas.microsoft.com/office/drawing/2014/main" id="{E4E1E1A0-32E6-43A6-827F-F8CC4B7916A0}"/>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5" name="Plassholder for lysbildenummer 4">
            <a:extLst>
              <a:ext uri="{FF2B5EF4-FFF2-40B4-BE49-F238E27FC236}">
                <a16:creationId xmlns:a16="http://schemas.microsoft.com/office/drawing/2014/main" id="{BC0D57C8-4818-4151-A62F-F650936FFCC0}"/>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
        <p:nvSpPr>
          <p:cNvPr id="9" name="Plassholder for tekst 8">
            <a:extLst>
              <a:ext uri="{FF2B5EF4-FFF2-40B4-BE49-F238E27FC236}">
                <a16:creationId xmlns:a16="http://schemas.microsoft.com/office/drawing/2014/main" id="{14C96FFA-5A15-40FB-A5EA-8A85BBCB32FA}"/>
              </a:ext>
            </a:extLst>
          </p:cNvPr>
          <p:cNvSpPr>
            <a:spLocks noGrp="1"/>
          </p:cNvSpPr>
          <p:nvPr>
            <p:ph type="body" sz="quarter" idx="13" hasCustomPrompt="1"/>
          </p:nvPr>
        </p:nvSpPr>
        <p:spPr>
          <a:xfrm>
            <a:off x="889000" y="2096183"/>
            <a:ext cx="2360613" cy="739946"/>
          </a:xfrm>
        </p:spPr>
        <p:txBody>
          <a:bodyPr>
            <a:noAutofit/>
          </a:bodyPr>
          <a:lstStyle>
            <a:lvl1pPr>
              <a:defRPr sz="4883" b="1">
                <a:solidFill>
                  <a:schemeClr val="tx2"/>
                </a:solidFill>
                <a:latin typeface="+mj-lt"/>
              </a:defRPr>
            </a:lvl1pPr>
          </a:lstStyle>
          <a:p>
            <a:pPr lvl="0"/>
            <a:r>
              <a:rPr lang="nb-NO" dirty="0"/>
              <a:t>#</a:t>
            </a:r>
          </a:p>
        </p:txBody>
      </p:sp>
      <p:sp>
        <p:nvSpPr>
          <p:cNvPr id="11" name="Plassholder for tekst 10">
            <a:extLst>
              <a:ext uri="{FF2B5EF4-FFF2-40B4-BE49-F238E27FC236}">
                <a16:creationId xmlns:a16="http://schemas.microsoft.com/office/drawing/2014/main" id="{5C704664-A8AC-4476-AA83-7A4277ECF03C}"/>
              </a:ext>
            </a:extLst>
          </p:cNvPr>
          <p:cNvSpPr>
            <a:spLocks noGrp="1"/>
          </p:cNvSpPr>
          <p:nvPr>
            <p:ph type="body" sz="quarter" idx="14" hasCustomPrompt="1"/>
          </p:nvPr>
        </p:nvSpPr>
        <p:spPr>
          <a:xfrm>
            <a:off x="889000" y="3039946"/>
            <a:ext cx="2360613" cy="303096"/>
          </a:xfrm>
        </p:spPr>
        <p:txBody>
          <a:bodyPr>
            <a:noAutofit/>
          </a:bodyPr>
          <a:lstStyle>
            <a:lvl1pPr>
              <a:defRPr b="1">
                <a:latin typeface="+mj-lt"/>
              </a:defRPr>
            </a:lvl1pPr>
          </a:lstStyle>
          <a:p>
            <a:pPr lvl="0"/>
            <a:r>
              <a:rPr lang="nb-NO" dirty="0"/>
              <a:t>Heading</a:t>
            </a:r>
          </a:p>
        </p:txBody>
      </p:sp>
      <p:sp>
        <p:nvSpPr>
          <p:cNvPr id="12" name="Plassholder for tekst 11">
            <a:extLst>
              <a:ext uri="{FF2B5EF4-FFF2-40B4-BE49-F238E27FC236}">
                <a16:creationId xmlns:a16="http://schemas.microsoft.com/office/drawing/2014/main" id="{2E2B69AB-914E-41A0-92D6-D319AF759480}"/>
              </a:ext>
            </a:extLst>
          </p:cNvPr>
          <p:cNvSpPr>
            <a:spLocks noGrp="1"/>
          </p:cNvSpPr>
          <p:nvPr>
            <p:ph type="body" sz="quarter" idx="15" hasCustomPrompt="1"/>
          </p:nvPr>
        </p:nvSpPr>
        <p:spPr>
          <a:xfrm>
            <a:off x="889000" y="3573050"/>
            <a:ext cx="2360613" cy="2580781"/>
          </a:xfrm>
        </p:spPr>
        <p:txBody>
          <a:bodyPr vert="horz" lIns="0" tIns="0" rIns="0" bIns="0" rtlCol="0">
            <a:noAutofit/>
          </a:bodyPr>
          <a:lstStyle>
            <a:lvl1pPr>
              <a:defRPr sz="1600">
                <a:latin typeface="+mj-lt"/>
              </a:defRPr>
            </a:lvl1pPr>
            <a:lvl2pPr>
              <a:defRPr sz="1600">
                <a:latin typeface="+mj-lt"/>
              </a:defRPr>
            </a:lvl2pPr>
            <a:lvl3pPr>
              <a:defRPr lang="nb-NO" dirty="0" smtClean="0"/>
            </a:lvl3pPr>
            <a:lvl4pPr>
              <a:defRPr lang="nb-NO" dirty="0" smtClean="0"/>
            </a:lvl4pPr>
            <a:lvl5pPr>
              <a:defRPr lang="nb-NO" dirty="0"/>
            </a:lvl5pPr>
          </a:lstStyle>
          <a:p>
            <a:pPr marL="0" lvl="0" indent="-230400">
              <a:buNone/>
            </a:pPr>
            <a:r>
              <a:rPr lang="nb-NO" dirty="0"/>
              <a:t>Tekst</a:t>
            </a:r>
          </a:p>
        </p:txBody>
      </p:sp>
      <p:sp>
        <p:nvSpPr>
          <p:cNvPr id="19" name="Plassholder for tekst 8">
            <a:extLst>
              <a:ext uri="{FF2B5EF4-FFF2-40B4-BE49-F238E27FC236}">
                <a16:creationId xmlns:a16="http://schemas.microsoft.com/office/drawing/2014/main" id="{6338C9F6-98BF-4BA9-968E-2458D314C98E}"/>
              </a:ext>
            </a:extLst>
          </p:cNvPr>
          <p:cNvSpPr>
            <a:spLocks noGrp="1"/>
          </p:cNvSpPr>
          <p:nvPr>
            <p:ph type="body" sz="quarter" idx="16" hasCustomPrompt="1"/>
          </p:nvPr>
        </p:nvSpPr>
        <p:spPr>
          <a:xfrm>
            <a:off x="3582988" y="2096183"/>
            <a:ext cx="2360613" cy="739946"/>
          </a:xfrm>
        </p:spPr>
        <p:txBody>
          <a:bodyPr>
            <a:noAutofit/>
          </a:bodyPr>
          <a:lstStyle>
            <a:lvl1pPr>
              <a:defRPr sz="4883" b="1">
                <a:solidFill>
                  <a:schemeClr val="tx2"/>
                </a:solidFill>
                <a:latin typeface="+mj-lt"/>
              </a:defRPr>
            </a:lvl1pPr>
          </a:lstStyle>
          <a:p>
            <a:pPr lvl="0"/>
            <a:r>
              <a:rPr lang="nb-NO" dirty="0"/>
              <a:t>#</a:t>
            </a:r>
          </a:p>
        </p:txBody>
      </p:sp>
      <p:sp>
        <p:nvSpPr>
          <p:cNvPr id="20" name="Plassholder for tekst 10">
            <a:extLst>
              <a:ext uri="{FF2B5EF4-FFF2-40B4-BE49-F238E27FC236}">
                <a16:creationId xmlns:a16="http://schemas.microsoft.com/office/drawing/2014/main" id="{50B0CBDA-9177-4967-B8B4-B131623E2407}"/>
              </a:ext>
            </a:extLst>
          </p:cNvPr>
          <p:cNvSpPr>
            <a:spLocks noGrp="1"/>
          </p:cNvSpPr>
          <p:nvPr>
            <p:ph type="body" sz="quarter" idx="17" hasCustomPrompt="1"/>
          </p:nvPr>
        </p:nvSpPr>
        <p:spPr>
          <a:xfrm>
            <a:off x="3582988" y="3039946"/>
            <a:ext cx="2360613" cy="303096"/>
          </a:xfrm>
        </p:spPr>
        <p:txBody>
          <a:bodyPr>
            <a:noAutofit/>
          </a:bodyPr>
          <a:lstStyle>
            <a:lvl1pPr>
              <a:defRPr b="1">
                <a:latin typeface="+mj-lt"/>
              </a:defRPr>
            </a:lvl1pPr>
          </a:lstStyle>
          <a:p>
            <a:pPr lvl="0"/>
            <a:r>
              <a:rPr lang="nb-NO" dirty="0"/>
              <a:t>Heading</a:t>
            </a:r>
          </a:p>
        </p:txBody>
      </p:sp>
      <p:sp>
        <p:nvSpPr>
          <p:cNvPr id="21" name="Plassholder for tekst 11">
            <a:extLst>
              <a:ext uri="{FF2B5EF4-FFF2-40B4-BE49-F238E27FC236}">
                <a16:creationId xmlns:a16="http://schemas.microsoft.com/office/drawing/2014/main" id="{850BB4E3-E1D7-4825-9DDE-54707170FDFE}"/>
              </a:ext>
            </a:extLst>
          </p:cNvPr>
          <p:cNvSpPr>
            <a:spLocks noGrp="1"/>
          </p:cNvSpPr>
          <p:nvPr>
            <p:ph type="body" sz="quarter" idx="18" hasCustomPrompt="1"/>
          </p:nvPr>
        </p:nvSpPr>
        <p:spPr>
          <a:xfrm>
            <a:off x="3582988" y="3573050"/>
            <a:ext cx="2360613" cy="2580781"/>
          </a:xfrm>
        </p:spPr>
        <p:txBody>
          <a:bodyPr vert="horz" lIns="0" tIns="0" rIns="0" bIns="0" rtlCol="0">
            <a:noAutofit/>
          </a:bodyPr>
          <a:lstStyle>
            <a:lvl1pPr>
              <a:defRPr sz="1600">
                <a:latin typeface="+mj-lt"/>
              </a:defRPr>
            </a:lvl1pPr>
            <a:lvl2pPr>
              <a:defRPr sz="1600">
                <a:latin typeface="+mj-lt"/>
              </a:defRPr>
            </a:lvl2pPr>
            <a:lvl3pPr>
              <a:defRPr lang="nb-NO" dirty="0" smtClean="0"/>
            </a:lvl3pPr>
            <a:lvl4pPr>
              <a:defRPr lang="nb-NO" dirty="0" smtClean="0"/>
            </a:lvl4pPr>
            <a:lvl5pPr>
              <a:defRPr lang="nb-NO" dirty="0"/>
            </a:lvl5pPr>
          </a:lstStyle>
          <a:p>
            <a:pPr marL="0" lvl="0" indent="-230400">
              <a:buNone/>
            </a:pPr>
            <a:r>
              <a:rPr lang="nb-NO" dirty="0"/>
              <a:t>Tekst</a:t>
            </a:r>
          </a:p>
        </p:txBody>
      </p:sp>
      <p:sp>
        <p:nvSpPr>
          <p:cNvPr id="22" name="Plassholder for tekst 8">
            <a:extLst>
              <a:ext uri="{FF2B5EF4-FFF2-40B4-BE49-F238E27FC236}">
                <a16:creationId xmlns:a16="http://schemas.microsoft.com/office/drawing/2014/main" id="{F1257309-7DA6-4A61-B5F2-A76E5E445D1E}"/>
              </a:ext>
            </a:extLst>
          </p:cNvPr>
          <p:cNvSpPr>
            <a:spLocks noGrp="1"/>
          </p:cNvSpPr>
          <p:nvPr>
            <p:ph type="body" sz="quarter" idx="19" hasCustomPrompt="1"/>
          </p:nvPr>
        </p:nvSpPr>
        <p:spPr>
          <a:xfrm>
            <a:off x="6276976" y="2096183"/>
            <a:ext cx="2360613" cy="739946"/>
          </a:xfrm>
        </p:spPr>
        <p:txBody>
          <a:bodyPr>
            <a:noAutofit/>
          </a:bodyPr>
          <a:lstStyle>
            <a:lvl1pPr>
              <a:defRPr sz="4883" b="1">
                <a:solidFill>
                  <a:schemeClr val="tx2"/>
                </a:solidFill>
                <a:latin typeface="+mj-lt"/>
              </a:defRPr>
            </a:lvl1pPr>
          </a:lstStyle>
          <a:p>
            <a:pPr lvl="0"/>
            <a:r>
              <a:rPr lang="nb-NO" dirty="0"/>
              <a:t>#</a:t>
            </a:r>
          </a:p>
        </p:txBody>
      </p:sp>
      <p:sp>
        <p:nvSpPr>
          <p:cNvPr id="23" name="Plassholder for tekst 10">
            <a:extLst>
              <a:ext uri="{FF2B5EF4-FFF2-40B4-BE49-F238E27FC236}">
                <a16:creationId xmlns:a16="http://schemas.microsoft.com/office/drawing/2014/main" id="{4A571AFC-C80C-45ED-AD98-8EF918652789}"/>
              </a:ext>
            </a:extLst>
          </p:cNvPr>
          <p:cNvSpPr>
            <a:spLocks noGrp="1"/>
          </p:cNvSpPr>
          <p:nvPr>
            <p:ph type="body" sz="quarter" idx="20" hasCustomPrompt="1"/>
          </p:nvPr>
        </p:nvSpPr>
        <p:spPr>
          <a:xfrm>
            <a:off x="6276976" y="3039946"/>
            <a:ext cx="2360613" cy="303096"/>
          </a:xfrm>
        </p:spPr>
        <p:txBody>
          <a:bodyPr>
            <a:noAutofit/>
          </a:bodyPr>
          <a:lstStyle>
            <a:lvl1pPr>
              <a:defRPr b="1">
                <a:latin typeface="+mj-lt"/>
              </a:defRPr>
            </a:lvl1pPr>
          </a:lstStyle>
          <a:p>
            <a:pPr lvl="0"/>
            <a:r>
              <a:rPr lang="nb-NO" dirty="0"/>
              <a:t>Heading</a:t>
            </a:r>
          </a:p>
        </p:txBody>
      </p:sp>
      <p:sp>
        <p:nvSpPr>
          <p:cNvPr id="24" name="Plassholder for tekst 11">
            <a:extLst>
              <a:ext uri="{FF2B5EF4-FFF2-40B4-BE49-F238E27FC236}">
                <a16:creationId xmlns:a16="http://schemas.microsoft.com/office/drawing/2014/main" id="{D10D19A4-F434-4E1B-94EE-6F85B0AC3594}"/>
              </a:ext>
            </a:extLst>
          </p:cNvPr>
          <p:cNvSpPr>
            <a:spLocks noGrp="1"/>
          </p:cNvSpPr>
          <p:nvPr>
            <p:ph type="body" sz="quarter" idx="21" hasCustomPrompt="1"/>
          </p:nvPr>
        </p:nvSpPr>
        <p:spPr>
          <a:xfrm>
            <a:off x="6276976" y="3573050"/>
            <a:ext cx="2360613" cy="2580781"/>
          </a:xfrm>
        </p:spPr>
        <p:txBody>
          <a:bodyPr vert="horz" lIns="0" tIns="0" rIns="0" bIns="0" rtlCol="0">
            <a:noAutofit/>
          </a:bodyPr>
          <a:lstStyle>
            <a:lvl1pPr>
              <a:defRPr sz="1600">
                <a:latin typeface="+mj-lt"/>
              </a:defRPr>
            </a:lvl1pPr>
            <a:lvl2pPr>
              <a:defRPr sz="1600">
                <a:latin typeface="+mj-lt"/>
              </a:defRPr>
            </a:lvl2pPr>
            <a:lvl3pPr>
              <a:defRPr lang="nb-NO" dirty="0" smtClean="0"/>
            </a:lvl3pPr>
            <a:lvl4pPr>
              <a:defRPr lang="nb-NO" dirty="0" smtClean="0"/>
            </a:lvl4pPr>
            <a:lvl5pPr>
              <a:defRPr lang="nb-NO" dirty="0"/>
            </a:lvl5pPr>
          </a:lstStyle>
          <a:p>
            <a:pPr marL="0" lvl="0" indent="-230400">
              <a:buNone/>
            </a:pPr>
            <a:r>
              <a:rPr lang="nb-NO" dirty="0"/>
              <a:t>Tekst</a:t>
            </a:r>
          </a:p>
        </p:txBody>
      </p:sp>
      <p:sp>
        <p:nvSpPr>
          <p:cNvPr id="25" name="Plassholder for tekst 8">
            <a:extLst>
              <a:ext uri="{FF2B5EF4-FFF2-40B4-BE49-F238E27FC236}">
                <a16:creationId xmlns:a16="http://schemas.microsoft.com/office/drawing/2014/main" id="{38AD504A-8872-46C2-B39D-99124ADCB947}"/>
              </a:ext>
            </a:extLst>
          </p:cNvPr>
          <p:cNvSpPr>
            <a:spLocks noGrp="1"/>
          </p:cNvSpPr>
          <p:nvPr>
            <p:ph type="body" sz="quarter" idx="22" hasCustomPrompt="1"/>
          </p:nvPr>
        </p:nvSpPr>
        <p:spPr>
          <a:xfrm>
            <a:off x="8970964" y="2096183"/>
            <a:ext cx="2360613" cy="739946"/>
          </a:xfrm>
        </p:spPr>
        <p:txBody>
          <a:bodyPr>
            <a:noAutofit/>
          </a:bodyPr>
          <a:lstStyle>
            <a:lvl1pPr>
              <a:defRPr sz="4883" b="1">
                <a:solidFill>
                  <a:schemeClr val="tx2"/>
                </a:solidFill>
                <a:latin typeface="+mj-lt"/>
              </a:defRPr>
            </a:lvl1pPr>
          </a:lstStyle>
          <a:p>
            <a:pPr lvl="0"/>
            <a:r>
              <a:rPr lang="nb-NO" dirty="0"/>
              <a:t>#</a:t>
            </a:r>
          </a:p>
        </p:txBody>
      </p:sp>
      <p:sp>
        <p:nvSpPr>
          <p:cNvPr id="26" name="Plassholder for tekst 10">
            <a:extLst>
              <a:ext uri="{FF2B5EF4-FFF2-40B4-BE49-F238E27FC236}">
                <a16:creationId xmlns:a16="http://schemas.microsoft.com/office/drawing/2014/main" id="{ABDD6B92-781A-4A60-9A9E-9DB422B8E34B}"/>
              </a:ext>
            </a:extLst>
          </p:cNvPr>
          <p:cNvSpPr>
            <a:spLocks noGrp="1"/>
          </p:cNvSpPr>
          <p:nvPr>
            <p:ph type="body" sz="quarter" idx="23" hasCustomPrompt="1"/>
          </p:nvPr>
        </p:nvSpPr>
        <p:spPr>
          <a:xfrm>
            <a:off x="8970964" y="3039946"/>
            <a:ext cx="2360613" cy="303096"/>
          </a:xfrm>
        </p:spPr>
        <p:txBody>
          <a:bodyPr>
            <a:noAutofit/>
          </a:bodyPr>
          <a:lstStyle>
            <a:lvl1pPr>
              <a:defRPr b="1">
                <a:latin typeface="+mj-lt"/>
              </a:defRPr>
            </a:lvl1pPr>
          </a:lstStyle>
          <a:p>
            <a:pPr lvl="0"/>
            <a:r>
              <a:rPr lang="nb-NO" dirty="0"/>
              <a:t>Heading</a:t>
            </a:r>
          </a:p>
        </p:txBody>
      </p:sp>
      <p:sp>
        <p:nvSpPr>
          <p:cNvPr id="27" name="Plassholder for tekst 11">
            <a:extLst>
              <a:ext uri="{FF2B5EF4-FFF2-40B4-BE49-F238E27FC236}">
                <a16:creationId xmlns:a16="http://schemas.microsoft.com/office/drawing/2014/main" id="{96AB71A9-4437-4BE1-9542-890DCD64CE7A}"/>
              </a:ext>
            </a:extLst>
          </p:cNvPr>
          <p:cNvSpPr>
            <a:spLocks noGrp="1"/>
          </p:cNvSpPr>
          <p:nvPr>
            <p:ph type="body" sz="quarter" idx="24" hasCustomPrompt="1"/>
          </p:nvPr>
        </p:nvSpPr>
        <p:spPr>
          <a:xfrm>
            <a:off x="8970964" y="3573050"/>
            <a:ext cx="2360613" cy="2580781"/>
          </a:xfrm>
        </p:spPr>
        <p:txBody>
          <a:bodyPr vert="horz" lIns="0" tIns="0" rIns="0" bIns="0" rtlCol="0">
            <a:noAutofit/>
          </a:bodyPr>
          <a:lstStyle>
            <a:lvl1pPr>
              <a:defRPr sz="1600">
                <a:latin typeface="+mj-lt"/>
              </a:defRPr>
            </a:lvl1pPr>
            <a:lvl2pPr>
              <a:defRPr sz="1600">
                <a:latin typeface="+mj-lt"/>
              </a:defRPr>
            </a:lvl2pPr>
            <a:lvl3pPr>
              <a:defRPr lang="nb-NO" dirty="0" smtClean="0"/>
            </a:lvl3pPr>
            <a:lvl4pPr>
              <a:defRPr lang="nb-NO" dirty="0" smtClean="0"/>
            </a:lvl4pPr>
            <a:lvl5pPr>
              <a:defRPr lang="nb-NO" dirty="0"/>
            </a:lvl5pPr>
          </a:lstStyle>
          <a:p>
            <a:pPr marL="0" lvl="0" indent="-230400">
              <a:buNone/>
            </a:pPr>
            <a:r>
              <a:rPr lang="nb-NO" dirty="0"/>
              <a:t>Tekst</a:t>
            </a:r>
          </a:p>
        </p:txBody>
      </p:sp>
    </p:spTree>
    <p:extLst>
      <p:ext uri="{BB962C8B-B14F-4D97-AF65-F5344CB8AC3E}">
        <p14:creationId xmlns:p14="http://schemas.microsoft.com/office/powerpoint/2010/main" val="1453881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tore punkt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28D1F6B-2CD3-4BDB-AD6B-238ACFA7C10A}"/>
              </a:ext>
            </a:extLst>
          </p:cNvPr>
          <p:cNvSpPr>
            <a:spLocks noGrp="1"/>
          </p:cNvSpPr>
          <p:nvPr>
            <p:ph type="title"/>
          </p:nvPr>
        </p:nvSpPr>
        <p:spPr>
          <a:xfrm>
            <a:off x="874707" y="1175720"/>
            <a:ext cx="10426705" cy="371513"/>
          </a:xfrm>
        </p:spPr>
        <p:txBody>
          <a:bodyPr/>
          <a:lstStyle>
            <a:lvl1pPr>
              <a:defRPr sz="2000"/>
            </a:lvl1pPr>
          </a:lstStyle>
          <a:p>
            <a:r>
              <a:rPr lang="nb-NO"/>
              <a:t>Klikk for å redigere tittelstil</a:t>
            </a:r>
            <a:endParaRPr lang="nb-NO" dirty="0"/>
          </a:p>
        </p:txBody>
      </p:sp>
      <p:sp>
        <p:nvSpPr>
          <p:cNvPr id="3" name="Plassholder for dato 2">
            <a:extLst>
              <a:ext uri="{FF2B5EF4-FFF2-40B4-BE49-F238E27FC236}">
                <a16:creationId xmlns:a16="http://schemas.microsoft.com/office/drawing/2014/main" id="{03F3EBC4-6047-48F4-9C5D-FBEA2A008A35}"/>
              </a:ext>
            </a:extLst>
          </p:cNvPr>
          <p:cNvSpPr>
            <a:spLocks noGrp="1"/>
          </p:cNvSpPr>
          <p:nvPr>
            <p:ph type="dt" sz="half" idx="10"/>
          </p:nvPr>
        </p:nvSpPr>
        <p:spPr/>
        <p:txBody>
          <a:bodyPr/>
          <a:lstStyle/>
          <a:p>
            <a:fld id="{D1CC6C5D-2665-4247-8DA0-5D1A5CE5202D}" type="datetime1">
              <a:rPr lang="nb-NO" smtClean="0"/>
              <a:t>24.03.2023</a:t>
            </a:fld>
            <a:endParaRPr lang="nb-NO" dirty="0"/>
          </a:p>
        </p:txBody>
      </p:sp>
      <p:sp>
        <p:nvSpPr>
          <p:cNvPr id="4" name="Plassholder for bunntekst 3">
            <a:extLst>
              <a:ext uri="{FF2B5EF4-FFF2-40B4-BE49-F238E27FC236}">
                <a16:creationId xmlns:a16="http://schemas.microsoft.com/office/drawing/2014/main" id="{3A8F934F-267B-405E-8563-E870EA85188D}"/>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5" name="Plassholder for lysbildenummer 4">
            <a:extLst>
              <a:ext uri="{FF2B5EF4-FFF2-40B4-BE49-F238E27FC236}">
                <a16:creationId xmlns:a16="http://schemas.microsoft.com/office/drawing/2014/main" id="{1B1293F6-0A21-4A15-9EF8-DF79840AE4A5}"/>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
        <p:nvSpPr>
          <p:cNvPr id="9" name="Plassholder for tekst 8">
            <a:extLst>
              <a:ext uri="{FF2B5EF4-FFF2-40B4-BE49-F238E27FC236}">
                <a16:creationId xmlns:a16="http://schemas.microsoft.com/office/drawing/2014/main" id="{84384777-BB30-467A-B6E0-4B3BA1AF0F25}"/>
              </a:ext>
            </a:extLst>
          </p:cNvPr>
          <p:cNvSpPr>
            <a:spLocks noGrp="1"/>
          </p:cNvSpPr>
          <p:nvPr>
            <p:ph type="body" sz="quarter" idx="13"/>
          </p:nvPr>
        </p:nvSpPr>
        <p:spPr>
          <a:xfrm>
            <a:off x="889000" y="1821317"/>
            <a:ext cx="10412413" cy="4310969"/>
          </a:xfrm>
        </p:spPr>
        <p:txBody>
          <a:bodyPr/>
          <a:lstStyle>
            <a:lvl1pPr marL="540000" indent="-540000">
              <a:lnSpc>
                <a:spcPct val="96000"/>
              </a:lnSpc>
              <a:buFont typeface="Arial" panose="020B0604020202020204" pitchFamily="34" charset="0"/>
              <a:buChar char="•"/>
              <a:defRPr sz="3906" b="1">
                <a:solidFill>
                  <a:schemeClr val="tx2"/>
                </a:solidFill>
                <a:latin typeface="+mj-lt"/>
              </a:defRPr>
            </a:lvl1pPr>
            <a:lvl2pPr marL="900000" indent="-360000">
              <a:defRPr sz="2000" b="1">
                <a:solidFill>
                  <a:schemeClr val="tx2"/>
                </a:solidFill>
                <a:latin typeface="+mj-lt"/>
              </a:defRPr>
            </a:lvl2pPr>
          </a:lstStyle>
          <a:p>
            <a:pPr lvl="0"/>
            <a:r>
              <a:rPr lang="nb-NO"/>
              <a:t>Rediger tekststiler i malen</a:t>
            </a:r>
          </a:p>
          <a:p>
            <a:pPr lvl="1"/>
            <a:r>
              <a:rPr lang="nb-NO"/>
              <a:t>Andre nivå</a:t>
            </a:r>
          </a:p>
        </p:txBody>
      </p:sp>
    </p:spTree>
    <p:extLst>
      <p:ext uri="{BB962C8B-B14F-4D97-AF65-F5344CB8AC3E}">
        <p14:creationId xmlns:p14="http://schemas.microsoft.com/office/powerpoint/2010/main" val="25454450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Graf til venstre">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6F55F636-E216-446C-9DFA-6AA2C34237F9}"/>
              </a:ext>
            </a:extLst>
          </p:cNvPr>
          <p:cNvSpPr/>
          <p:nvPr/>
        </p:nvSpPr>
        <p:spPr>
          <a:xfrm>
            <a:off x="8609013" y="0"/>
            <a:ext cx="3582987" cy="58054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a:extLst>
              <a:ext uri="{FF2B5EF4-FFF2-40B4-BE49-F238E27FC236}">
                <a16:creationId xmlns:a16="http://schemas.microsoft.com/office/drawing/2014/main" id="{0D193D05-67FA-4D1F-B9C4-D2469DCA3F9D}"/>
              </a:ext>
            </a:extLst>
          </p:cNvPr>
          <p:cNvSpPr>
            <a:spLocks noGrp="1"/>
          </p:cNvSpPr>
          <p:nvPr>
            <p:ph type="title"/>
          </p:nvPr>
        </p:nvSpPr>
        <p:spPr>
          <a:xfrm>
            <a:off x="8940800" y="903505"/>
            <a:ext cx="2546350" cy="685445"/>
          </a:xfrm>
        </p:spPr>
        <p:txBody>
          <a:bodyPr/>
          <a:lstStyle>
            <a:lvl1pPr>
              <a:lnSpc>
                <a:spcPct val="96000"/>
              </a:lnSpc>
              <a:defRPr sz="2000">
                <a:solidFill>
                  <a:schemeClr val="tx2"/>
                </a:solidFill>
              </a:defRPr>
            </a:lvl1pPr>
          </a:lstStyle>
          <a:p>
            <a:r>
              <a:rPr lang="nb-NO"/>
              <a:t>Klikk for å redigere tittelstil</a:t>
            </a:r>
            <a:endParaRPr lang="nb-NO" dirty="0"/>
          </a:p>
        </p:txBody>
      </p:sp>
      <p:sp>
        <p:nvSpPr>
          <p:cNvPr id="3" name="Plassholder for dato 2">
            <a:extLst>
              <a:ext uri="{FF2B5EF4-FFF2-40B4-BE49-F238E27FC236}">
                <a16:creationId xmlns:a16="http://schemas.microsoft.com/office/drawing/2014/main" id="{04EE2C76-4F2D-4E1A-90DA-2F30741820F3}"/>
              </a:ext>
            </a:extLst>
          </p:cNvPr>
          <p:cNvSpPr>
            <a:spLocks noGrp="1"/>
          </p:cNvSpPr>
          <p:nvPr>
            <p:ph type="dt" sz="half" idx="10"/>
          </p:nvPr>
        </p:nvSpPr>
        <p:spPr/>
        <p:txBody>
          <a:bodyPr/>
          <a:lstStyle/>
          <a:p>
            <a:fld id="{C5791A86-31A4-4BFD-B466-89FB2C6603A9}" type="datetime1">
              <a:rPr lang="nb-NO" smtClean="0"/>
              <a:t>24.03.2023</a:t>
            </a:fld>
            <a:endParaRPr lang="nb-NO" dirty="0"/>
          </a:p>
        </p:txBody>
      </p:sp>
      <p:sp>
        <p:nvSpPr>
          <p:cNvPr id="4" name="Plassholder for bunntekst 3">
            <a:extLst>
              <a:ext uri="{FF2B5EF4-FFF2-40B4-BE49-F238E27FC236}">
                <a16:creationId xmlns:a16="http://schemas.microsoft.com/office/drawing/2014/main" id="{6FBD9D8C-037A-44FF-B3C9-78CEEDA9FC2D}"/>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5" name="Plassholder for lysbildenummer 4">
            <a:extLst>
              <a:ext uri="{FF2B5EF4-FFF2-40B4-BE49-F238E27FC236}">
                <a16:creationId xmlns:a16="http://schemas.microsoft.com/office/drawing/2014/main" id="{0C68E936-EBF9-4AFE-8F02-D73DCC30053F}"/>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
        <p:nvSpPr>
          <p:cNvPr id="8" name="Plassholder for tekst 11">
            <a:extLst>
              <a:ext uri="{FF2B5EF4-FFF2-40B4-BE49-F238E27FC236}">
                <a16:creationId xmlns:a16="http://schemas.microsoft.com/office/drawing/2014/main" id="{BA4FBD2C-192E-4DA8-BDDF-B784F3A53809}"/>
              </a:ext>
            </a:extLst>
          </p:cNvPr>
          <p:cNvSpPr>
            <a:spLocks noGrp="1"/>
          </p:cNvSpPr>
          <p:nvPr>
            <p:ph type="body" sz="quarter" idx="24" hasCustomPrompt="1"/>
          </p:nvPr>
        </p:nvSpPr>
        <p:spPr>
          <a:xfrm>
            <a:off x="8970964" y="1726106"/>
            <a:ext cx="2546350" cy="3825030"/>
          </a:xfrm>
        </p:spPr>
        <p:txBody>
          <a:bodyPr vert="horz" lIns="0" tIns="0" rIns="0" bIns="0" rtlCol="0">
            <a:noAutofit/>
          </a:bodyPr>
          <a:lstStyle>
            <a:lvl1pPr>
              <a:defRPr sz="1600">
                <a:latin typeface="+mj-lt"/>
              </a:defRPr>
            </a:lvl1pPr>
            <a:lvl2pPr>
              <a:defRPr sz="1600">
                <a:latin typeface="+mj-lt"/>
              </a:defRPr>
            </a:lvl2pPr>
            <a:lvl3pPr>
              <a:defRPr lang="nb-NO" dirty="0" smtClean="0"/>
            </a:lvl3pPr>
            <a:lvl4pPr>
              <a:defRPr lang="nb-NO" dirty="0" smtClean="0"/>
            </a:lvl4pPr>
            <a:lvl5pPr>
              <a:defRPr lang="nb-NO" dirty="0"/>
            </a:lvl5pPr>
          </a:lstStyle>
          <a:p>
            <a:pPr marL="0" lvl="0" indent="-230400">
              <a:buNone/>
            </a:pPr>
            <a:r>
              <a:rPr lang="nb-NO" dirty="0"/>
              <a:t>Tekst</a:t>
            </a:r>
          </a:p>
        </p:txBody>
      </p:sp>
      <p:sp>
        <p:nvSpPr>
          <p:cNvPr id="11" name="Plassholder for diagram 10">
            <a:extLst>
              <a:ext uri="{FF2B5EF4-FFF2-40B4-BE49-F238E27FC236}">
                <a16:creationId xmlns:a16="http://schemas.microsoft.com/office/drawing/2014/main" id="{2F698B58-DD17-4D06-A3DF-14DF1BD58696}"/>
              </a:ext>
            </a:extLst>
          </p:cNvPr>
          <p:cNvSpPr>
            <a:spLocks noGrp="1"/>
          </p:cNvSpPr>
          <p:nvPr>
            <p:ph type="chart" sz="quarter" idx="25"/>
          </p:nvPr>
        </p:nvSpPr>
        <p:spPr>
          <a:xfrm>
            <a:off x="569913" y="994639"/>
            <a:ext cx="7724775" cy="5287963"/>
          </a:xfrm>
        </p:spPr>
        <p:txBody>
          <a:bodyPr/>
          <a:lstStyle/>
          <a:p>
            <a:r>
              <a:rPr lang="nb-NO"/>
              <a:t>Klikk ikonet for å legge til et diagram</a:t>
            </a:r>
            <a:endParaRPr lang="nb-NO" dirty="0"/>
          </a:p>
        </p:txBody>
      </p:sp>
    </p:spTree>
    <p:extLst>
      <p:ext uri="{BB962C8B-B14F-4D97-AF65-F5344CB8AC3E}">
        <p14:creationId xmlns:p14="http://schemas.microsoft.com/office/powerpoint/2010/main" val="31367524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Graf til høyre">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6F55F636-E216-446C-9DFA-6AA2C34237F9}"/>
              </a:ext>
            </a:extLst>
          </p:cNvPr>
          <p:cNvSpPr/>
          <p:nvPr/>
        </p:nvSpPr>
        <p:spPr>
          <a:xfrm>
            <a:off x="1" y="1052512"/>
            <a:ext cx="3582987" cy="58054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a:extLst>
              <a:ext uri="{FF2B5EF4-FFF2-40B4-BE49-F238E27FC236}">
                <a16:creationId xmlns:a16="http://schemas.microsoft.com/office/drawing/2014/main" id="{0D193D05-67FA-4D1F-B9C4-D2469DCA3F9D}"/>
              </a:ext>
            </a:extLst>
          </p:cNvPr>
          <p:cNvSpPr>
            <a:spLocks noGrp="1"/>
          </p:cNvSpPr>
          <p:nvPr>
            <p:ph type="title"/>
          </p:nvPr>
        </p:nvSpPr>
        <p:spPr>
          <a:xfrm>
            <a:off x="331788" y="1244600"/>
            <a:ext cx="2546350" cy="685445"/>
          </a:xfrm>
        </p:spPr>
        <p:txBody>
          <a:bodyPr/>
          <a:lstStyle>
            <a:lvl1pPr>
              <a:lnSpc>
                <a:spcPct val="96000"/>
              </a:lnSpc>
              <a:defRPr sz="2000">
                <a:solidFill>
                  <a:schemeClr val="tx2"/>
                </a:solidFill>
              </a:defRPr>
            </a:lvl1pPr>
          </a:lstStyle>
          <a:p>
            <a:r>
              <a:rPr lang="nb-NO"/>
              <a:t>Klikk for å redigere tittelstil</a:t>
            </a:r>
            <a:endParaRPr lang="nb-NO" dirty="0"/>
          </a:p>
        </p:txBody>
      </p:sp>
      <p:sp>
        <p:nvSpPr>
          <p:cNvPr id="3" name="Plassholder for dato 2">
            <a:extLst>
              <a:ext uri="{FF2B5EF4-FFF2-40B4-BE49-F238E27FC236}">
                <a16:creationId xmlns:a16="http://schemas.microsoft.com/office/drawing/2014/main" id="{04EE2C76-4F2D-4E1A-90DA-2F30741820F3}"/>
              </a:ext>
            </a:extLst>
          </p:cNvPr>
          <p:cNvSpPr>
            <a:spLocks noGrp="1"/>
          </p:cNvSpPr>
          <p:nvPr>
            <p:ph type="dt" sz="half" idx="10"/>
          </p:nvPr>
        </p:nvSpPr>
        <p:spPr/>
        <p:txBody>
          <a:bodyPr/>
          <a:lstStyle/>
          <a:p>
            <a:fld id="{8E3491AE-6C61-44EF-86E3-82FA71746DB1}" type="datetime1">
              <a:rPr lang="nb-NO" smtClean="0"/>
              <a:t>24.03.2023</a:t>
            </a:fld>
            <a:endParaRPr lang="nb-NO" dirty="0"/>
          </a:p>
        </p:txBody>
      </p:sp>
      <p:sp>
        <p:nvSpPr>
          <p:cNvPr id="4" name="Plassholder for bunntekst 3">
            <a:extLst>
              <a:ext uri="{FF2B5EF4-FFF2-40B4-BE49-F238E27FC236}">
                <a16:creationId xmlns:a16="http://schemas.microsoft.com/office/drawing/2014/main" id="{6FBD9D8C-037A-44FF-B3C9-78CEEDA9FC2D}"/>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5" name="Plassholder for lysbildenummer 4">
            <a:extLst>
              <a:ext uri="{FF2B5EF4-FFF2-40B4-BE49-F238E27FC236}">
                <a16:creationId xmlns:a16="http://schemas.microsoft.com/office/drawing/2014/main" id="{0C68E936-EBF9-4AFE-8F02-D73DCC30053F}"/>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
        <p:nvSpPr>
          <p:cNvPr id="8" name="Plassholder for tekst 11">
            <a:extLst>
              <a:ext uri="{FF2B5EF4-FFF2-40B4-BE49-F238E27FC236}">
                <a16:creationId xmlns:a16="http://schemas.microsoft.com/office/drawing/2014/main" id="{BA4FBD2C-192E-4DA8-BDDF-B784F3A53809}"/>
              </a:ext>
            </a:extLst>
          </p:cNvPr>
          <p:cNvSpPr>
            <a:spLocks noGrp="1"/>
          </p:cNvSpPr>
          <p:nvPr>
            <p:ph type="body" sz="quarter" idx="24" hasCustomPrompt="1"/>
          </p:nvPr>
        </p:nvSpPr>
        <p:spPr>
          <a:xfrm>
            <a:off x="361952" y="2066772"/>
            <a:ext cx="2546350" cy="3825030"/>
          </a:xfrm>
        </p:spPr>
        <p:txBody>
          <a:bodyPr vert="horz" lIns="0" tIns="0" rIns="0" bIns="0" rtlCol="0">
            <a:noAutofit/>
          </a:bodyPr>
          <a:lstStyle>
            <a:lvl1pPr>
              <a:defRPr sz="1600">
                <a:latin typeface="+mj-lt"/>
              </a:defRPr>
            </a:lvl1pPr>
            <a:lvl2pPr>
              <a:defRPr sz="1600">
                <a:latin typeface="+mj-lt"/>
              </a:defRPr>
            </a:lvl2pPr>
            <a:lvl3pPr>
              <a:defRPr lang="nb-NO" dirty="0" smtClean="0"/>
            </a:lvl3pPr>
            <a:lvl4pPr>
              <a:defRPr lang="nb-NO" dirty="0" smtClean="0"/>
            </a:lvl4pPr>
            <a:lvl5pPr>
              <a:defRPr lang="nb-NO" dirty="0"/>
            </a:lvl5pPr>
          </a:lstStyle>
          <a:p>
            <a:pPr marL="0" lvl="0" indent="-230400">
              <a:buNone/>
            </a:pPr>
            <a:r>
              <a:rPr lang="nb-NO" dirty="0"/>
              <a:t>Tekst</a:t>
            </a:r>
          </a:p>
        </p:txBody>
      </p:sp>
      <p:sp>
        <p:nvSpPr>
          <p:cNvPr id="11" name="Plassholder for diagram 10">
            <a:extLst>
              <a:ext uri="{FF2B5EF4-FFF2-40B4-BE49-F238E27FC236}">
                <a16:creationId xmlns:a16="http://schemas.microsoft.com/office/drawing/2014/main" id="{2F698B58-DD17-4D06-A3DF-14DF1BD58696}"/>
              </a:ext>
            </a:extLst>
          </p:cNvPr>
          <p:cNvSpPr>
            <a:spLocks noGrp="1"/>
          </p:cNvSpPr>
          <p:nvPr>
            <p:ph type="chart" sz="quarter" idx="25"/>
          </p:nvPr>
        </p:nvSpPr>
        <p:spPr>
          <a:xfrm>
            <a:off x="3867475" y="517525"/>
            <a:ext cx="7724775" cy="5287963"/>
          </a:xfrm>
        </p:spPr>
        <p:txBody>
          <a:bodyPr/>
          <a:lstStyle/>
          <a:p>
            <a:r>
              <a:rPr lang="nb-NO"/>
              <a:t>Klikk ikonet for å legge til et diagram</a:t>
            </a:r>
          </a:p>
        </p:txBody>
      </p:sp>
    </p:spTree>
    <p:extLst>
      <p:ext uri="{BB962C8B-B14F-4D97-AF65-F5344CB8AC3E}">
        <p14:creationId xmlns:p14="http://schemas.microsoft.com/office/powerpoint/2010/main" val="974241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dslinje kort">
    <p:spTree>
      <p:nvGrpSpPr>
        <p:cNvPr id="1" name=""/>
        <p:cNvGrpSpPr/>
        <p:nvPr/>
      </p:nvGrpSpPr>
      <p:grpSpPr>
        <a:xfrm>
          <a:off x="0" y="0"/>
          <a:ext cx="0" cy="0"/>
          <a:chOff x="0" y="0"/>
          <a:chExt cx="0" cy="0"/>
        </a:xfrm>
      </p:grpSpPr>
      <p:cxnSp>
        <p:nvCxnSpPr>
          <p:cNvPr id="21" name="Rett linje 20">
            <a:extLst>
              <a:ext uri="{FF2B5EF4-FFF2-40B4-BE49-F238E27FC236}">
                <a16:creationId xmlns:a16="http://schemas.microsoft.com/office/drawing/2014/main" id="{255374EF-7F36-4F39-9540-F9501ABF4E2C}"/>
              </a:ext>
            </a:extLst>
          </p:cNvPr>
          <p:cNvCxnSpPr>
            <a:cxnSpLocks/>
          </p:cNvCxnSpPr>
          <p:nvPr/>
        </p:nvCxnSpPr>
        <p:spPr>
          <a:xfrm>
            <a:off x="1009650" y="2649569"/>
            <a:ext cx="10163175" cy="0"/>
          </a:xfrm>
          <a:prstGeom prst="line">
            <a:avLst/>
          </a:prstGeom>
          <a:ln w="279400" cap="rnd">
            <a:solidFill>
              <a:schemeClr val="accent5"/>
            </a:solidFill>
          </a:ln>
        </p:spPr>
        <p:style>
          <a:lnRef idx="1">
            <a:schemeClr val="accent1"/>
          </a:lnRef>
          <a:fillRef idx="0">
            <a:schemeClr val="accent1"/>
          </a:fillRef>
          <a:effectRef idx="0">
            <a:schemeClr val="accent1"/>
          </a:effectRef>
          <a:fontRef idx="minor">
            <a:schemeClr val="tx1"/>
          </a:fontRef>
        </p:style>
      </p:cxnSp>
      <p:sp>
        <p:nvSpPr>
          <p:cNvPr id="2" name="Tittel 1">
            <a:extLst>
              <a:ext uri="{FF2B5EF4-FFF2-40B4-BE49-F238E27FC236}">
                <a16:creationId xmlns:a16="http://schemas.microsoft.com/office/drawing/2014/main" id="{EEC36B82-9524-4F1C-B8FB-0BD1AF389E90}"/>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CD0AC9E5-D2AE-46A0-A23D-13ADF74C5331}"/>
              </a:ext>
            </a:extLst>
          </p:cNvPr>
          <p:cNvSpPr>
            <a:spLocks noGrp="1"/>
          </p:cNvSpPr>
          <p:nvPr>
            <p:ph type="dt" sz="half" idx="10"/>
          </p:nvPr>
        </p:nvSpPr>
        <p:spPr/>
        <p:txBody>
          <a:bodyPr/>
          <a:lstStyle/>
          <a:p>
            <a:fld id="{6DD0F35E-5106-4DB0-AB2B-F63F9FE2C003}" type="datetime1">
              <a:rPr lang="nb-NO" smtClean="0"/>
              <a:t>24.03.2023</a:t>
            </a:fld>
            <a:endParaRPr lang="nb-NO" dirty="0"/>
          </a:p>
        </p:txBody>
      </p:sp>
      <p:sp>
        <p:nvSpPr>
          <p:cNvPr id="4" name="Plassholder for bunntekst 3">
            <a:extLst>
              <a:ext uri="{FF2B5EF4-FFF2-40B4-BE49-F238E27FC236}">
                <a16:creationId xmlns:a16="http://schemas.microsoft.com/office/drawing/2014/main" id="{E30398E9-4FF7-4920-B154-39B0470D5E1B}"/>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5" name="Plassholder for lysbildenummer 4">
            <a:extLst>
              <a:ext uri="{FF2B5EF4-FFF2-40B4-BE49-F238E27FC236}">
                <a16:creationId xmlns:a16="http://schemas.microsoft.com/office/drawing/2014/main" id="{124CD5DA-345C-49A2-9834-314FD8A48298}"/>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
        <p:nvSpPr>
          <p:cNvPr id="8" name="Plassholder for tekst 9">
            <a:extLst>
              <a:ext uri="{FF2B5EF4-FFF2-40B4-BE49-F238E27FC236}">
                <a16:creationId xmlns:a16="http://schemas.microsoft.com/office/drawing/2014/main" id="{506A0296-1F81-44B7-ADB1-16788DD5D57F}"/>
              </a:ext>
            </a:extLst>
          </p:cNvPr>
          <p:cNvSpPr>
            <a:spLocks noGrp="1"/>
          </p:cNvSpPr>
          <p:nvPr>
            <p:ph type="body" sz="quarter" idx="13" hasCustomPrompt="1"/>
          </p:nvPr>
        </p:nvSpPr>
        <p:spPr>
          <a:xfrm>
            <a:off x="1627188" y="2172273"/>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9" name="Plassholder for tekst 11">
            <a:extLst>
              <a:ext uri="{FF2B5EF4-FFF2-40B4-BE49-F238E27FC236}">
                <a16:creationId xmlns:a16="http://schemas.microsoft.com/office/drawing/2014/main" id="{33EC8A4B-7B7C-495F-923F-4DB952FE4C3C}"/>
              </a:ext>
            </a:extLst>
          </p:cNvPr>
          <p:cNvSpPr>
            <a:spLocks noGrp="1"/>
          </p:cNvSpPr>
          <p:nvPr>
            <p:ph type="body" sz="quarter" idx="14"/>
          </p:nvPr>
        </p:nvSpPr>
        <p:spPr>
          <a:xfrm>
            <a:off x="889000" y="3592512"/>
            <a:ext cx="2365375" cy="2212975"/>
          </a:xfrm>
          <a:prstGeom prst="flowChartProcess">
            <a:avLst/>
          </a:prstGeom>
          <a:solidFill>
            <a:schemeClr val="accent3"/>
          </a:solidFill>
        </p:spPr>
        <p:txBody>
          <a:bodyPr lIns="180000" tIns="144000" rIns="180000" anchor="t" anchorCtr="0">
            <a:noAutofit/>
          </a:bodyPr>
          <a:lstStyle>
            <a:lvl1pPr>
              <a:defRPr sz="1800">
                <a:latin typeface="+mn-lt"/>
              </a:defRPr>
            </a:lvl1pPr>
            <a:lvl2pPr marL="457200" indent="0">
              <a:buNone/>
              <a:defRPr/>
            </a:lvl2pPr>
          </a:lstStyle>
          <a:p>
            <a:pPr lvl="0"/>
            <a:r>
              <a:rPr lang="nb-NO"/>
              <a:t>Rediger tekststiler i malen</a:t>
            </a:r>
          </a:p>
        </p:txBody>
      </p:sp>
      <p:sp>
        <p:nvSpPr>
          <p:cNvPr id="10" name="Likebent trekant 9">
            <a:extLst>
              <a:ext uri="{FF2B5EF4-FFF2-40B4-BE49-F238E27FC236}">
                <a16:creationId xmlns:a16="http://schemas.microsoft.com/office/drawing/2014/main" id="{E5099B17-CC5C-4BA7-AED4-12350CAE4942}"/>
              </a:ext>
            </a:extLst>
          </p:cNvPr>
          <p:cNvSpPr/>
          <p:nvPr/>
        </p:nvSpPr>
        <p:spPr>
          <a:xfrm>
            <a:off x="1859817" y="3407620"/>
            <a:ext cx="423741" cy="18489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 name="Plassholder for tekst 9">
            <a:extLst>
              <a:ext uri="{FF2B5EF4-FFF2-40B4-BE49-F238E27FC236}">
                <a16:creationId xmlns:a16="http://schemas.microsoft.com/office/drawing/2014/main" id="{3E7BB22A-BD7D-4428-8F89-0CCC7C1AB6CA}"/>
              </a:ext>
            </a:extLst>
          </p:cNvPr>
          <p:cNvSpPr>
            <a:spLocks noGrp="1"/>
          </p:cNvSpPr>
          <p:nvPr>
            <p:ph type="body" sz="quarter" idx="15" hasCustomPrompt="1"/>
          </p:nvPr>
        </p:nvSpPr>
        <p:spPr>
          <a:xfrm>
            <a:off x="4309533" y="2172273"/>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2" name="Plassholder for tekst 11">
            <a:extLst>
              <a:ext uri="{FF2B5EF4-FFF2-40B4-BE49-F238E27FC236}">
                <a16:creationId xmlns:a16="http://schemas.microsoft.com/office/drawing/2014/main" id="{AB5929B9-7A0B-41A4-BA9E-6C4F361E2A1E}"/>
              </a:ext>
            </a:extLst>
          </p:cNvPr>
          <p:cNvSpPr>
            <a:spLocks noGrp="1"/>
          </p:cNvSpPr>
          <p:nvPr>
            <p:ph type="body" sz="quarter" idx="16"/>
          </p:nvPr>
        </p:nvSpPr>
        <p:spPr>
          <a:xfrm>
            <a:off x="3571346" y="3592512"/>
            <a:ext cx="2365375" cy="2212975"/>
          </a:xfrm>
          <a:prstGeom prst="flowChartProcess">
            <a:avLst/>
          </a:prstGeom>
          <a:solidFill>
            <a:schemeClr val="accent3"/>
          </a:solidFill>
        </p:spPr>
        <p:txBody>
          <a:bodyPr lIns="180000" tIns="144000" rIns="180000" anchor="t" anchorCtr="0">
            <a:noAutofit/>
          </a:bodyPr>
          <a:lstStyle>
            <a:lvl1pPr>
              <a:defRPr sz="1800">
                <a:latin typeface="+mn-lt"/>
              </a:defRPr>
            </a:lvl1pPr>
            <a:lvl2pPr marL="457200" indent="0">
              <a:buNone/>
              <a:defRPr/>
            </a:lvl2pPr>
          </a:lstStyle>
          <a:p>
            <a:pPr lvl="0"/>
            <a:r>
              <a:rPr lang="nb-NO"/>
              <a:t>Rediger tekststiler i malen</a:t>
            </a:r>
          </a:p>
        </p:txBody>
      </p:sp>
      <p:sp>
        <p:nvSpPr>
          <p:cNvPr id="13" name="Likebent trekant 12">
            <a:extLst>
              <a:ext uri="{FF2B5EF4-FFF2-40B4-BE49-F238E27FC236}">
                <a16:creationId xmlns:a16="http://schemas.microsoft.com/office/drawing/2014/main" id="{4F80A0C7-FCBA-4306-826D-075E0E2B53A5}"/>
              </a:ext>
            </a:extLst>
          </p:cNvPr>
          <p:cNvSpPr/>
          <p:nvPr/>
        </p:nvSpPr>
        <p:spPr>
          <a:xfrm>
            <a:off x="4542163" y="3407620"/>
            <a:ext cx="423741" cy="18489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Plassholder for tekst 9">
            <a:extLst>
              <a:ext uri="{FF2B5EF4-FFF2-40B4-BE49-F238E27FC236}">
                <a16:creationId xmlns:a16="http://schemas.microsoft.com/office/drawing/2014/main" id="{ECFDC73A-5E7F-44D0-925C-DB85A6B929F7}"/>
              </a:ext>
            </a:extLst>
          </p:cNvPr>
          <p:cNvSpPr>
            <a:spLocks noGrp="1"/>
          </p:cNvSpPr>
          <p:nvPr>
            <p:ph type="body" sz="quarter" idx="17" hasCustomPrompt="1"/>
          </p:nvPr>
        </p:nvSpPr>
        <p:spPr>
          <a:xfrm>
            <a:off x="6991879" y="2172273"/>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5" name="Plassholder for tekst 11">
            <a:extLst>
              <a:ext uri="{FF2B5EF4-FFF2-40B4-BE49-F238E27FC236}">
                <a16:creationId xmlns:a16="http://schemas.microsoft.com/office/drawing/2014/main" id="{816CA69E-3B6A-4E9D-A153-87082F3E7655}"/>
              </a:ext>
            </a:extLst>
          </p:cNvPr>
          <p:cNvSpPr>
            <a:spLocks noGrp="1"/>
          </p:cNvSpPr>
          <p:nvPr>
            <p:ph type="body" sz="quarter" idx="18"/>
          </p:nvPr>
        </p:nvSpPr>
        <p:spPr>
          <a:xfrm>
            <a:off x="6253692" y="3592512"/>
            <a:ext cx="2365375" cy="2212975"/>
          </a:xfrm>
          <a:prstGeom prst="flowChartProcess">
            <a:avLst/>
          </a:prstGeom>
          <a:solidFill>
            <a:schemeClr val="accent3"/>
          </a:solidFill>
        </p:spPr>
        <p:txBody>
          <a:bodyPr lIns="180000" tIns="144000" rIns="180000" anchor="t" anchorCtr="0">
            <a:noAutofit/>
          </a:bodyPr>
          <a:lstStyle>
            <a:lvl1pPr>
              <a:defRPr sz="1800">
                <a:latin typeface="+mn-lt"/>
              </a:defRPr>
            </a:lvl1pPr>
            <a:lvl2pPr marL="457200" indent="0">
              <a:buNone/>
              <a:defRPr/>
            </a:lvl2pPr>
          </a:lstStyle>
          <a:p>
            <a:pPr lvl="0"/>
            <a:r>
              <a:rPr lang="nb-NO"/>
              <a:t>Rediger tekststiler i malen</a:t>
            </a:r>
          </a:p>
        </p:txBody>
      </p:sp>
      <p:sp>
        <p:nvSpPr>
          <p:cNvPr id="16" name="Likebent trekant 15">
            <a:extLst>
              <a:ext uri="{FF2B5EF4-FFF2-40B4-BE49-F238E27FC236}">
                <a16:creationId xmlns:a16="http://schemas.microsoft.com/office/drawing/2014/main" id="{D29183E5-22A7-4A99-849B-7FCD32D61720}"/>
              </a:ext>
            </a:extLst>
          </p:cNvPr>
          <p:cNvSpPr/>
          <p:nvPr/>
        </p:nvSpPr>
        <p:spPr>
          <a:xfrm>
            <a:off x="7224509" y="3407620"/>
            <a:ext cx="423741" cy="18489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Plassholder for tekst 9">
            <a:extLst>
              <a:ext uri="{FF2B5EF4-FFF2-40B4-BE49-F238E27FC236}">
                <a16:creationId xmlns:a16="http://schemas.microsoft.com/office/drawing/2014/main" id="{FE0D72D0-94E4-4439-922B-D1AEF81C50F0}"/>
              </a:ext>
            </a:extLst>
          </p:cNvPr>
          <p:cNvSpPr>
            <a:spLocks noGrp="1"/>
          </p:cNvSpPr>
          <p:nvPr>
            <p:ph type="body" sz="quarter" idx="19" hasCustomPrompt="1"/>
          </p:nvPr>
        </p:nvSpPr>
        <p:spPr>
          <a:xfrm>
            <a:off x="9674224" y="2172273"/>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8" name="Plassholder for tekst 11">
            <a:extLst>
              <a:ext uri="{FF2B5EF4-FFF2-40B4-BE49-F238E27FC236}">
                <a16:creationId xmlns:a16="http://schemas.microsoft.com/office/drawing/2014/main" id="{5420BF67-AC37-4636-B177-3F10A950E5C4}"/>
              </a:ext>
            </a:extLst>
          </p:cNvPr>
          <p:cNvSpPr>
            <a:spLocks noGrp="1"/>
          </p:cNvSpPr>
          <p:nvPr>
            <p:ph type="body" sz="quarter" idx="20"/>
          </p:nvPr>
        </p:nvSpPr>
        <p:spPr>
          <a:xfrm>
            <a:off x="8936037" y="3592512"/>
            <a:ext cx="2365375" cy="2212975"/>
          </a:xfrm>
          <a:prstGeom prst="flowChartProcess">
            <a:avLst/>
          </a:prstGeom>
          <a:solidFill>
            <a:schemeClr val="accent3"/>
          </a:solidFill>
        </p:spPr>
        <p:txBody>
          <a:bodyPr lIns="180000" tIns="144000" rIns="180000" anchor="t" anchorCtr="0">
            <a:noAutofit/>
          </a:bodyPr>
          <a:lstStyle>
            <a:lvl1pPr>
              <a:defRPr sz="1800">
                <a:latin typeface="+mn-lt"/>
              </a:defRPr>
            </a:lvl1pPr>
            <a:lvl2pPr marL="457200" indent="0">
              <a:buNone/>
              <a:defRPr/>
            </a:lvl2pPr>
          </a:lstStyle>
          <a:p>
            <a:pPr lvl="0"/>
            <a:r>
              <a:rPr lang="nb-NO"/>
              <a:t>Rediger tekststiler i malen</a:t>
            </a:r>
          </a:p>
        </p:txBody>
      </p:sp>
      <p:sp>
        <p:nvSpPr>
          <p:cNvPr id="19" name="Likebent trekant 18">
            <a:extLst>
              <a:ext uri="{FF2B5EF4-FFF2-40B4-BE49-F238E27FC236}">
                <a16:creationId xmlns:a16="http://schemas.microsoft.com/office/drawing/2014/main" id="{F3AD734A-4C68-44DC-A559-B01CE7455FA2}"/>
              </a:ext>
            </a:extLst>
          </p:cNvPr>
          <p:cNvSpPr/>
          <p:nvPr/>
        </p:nvSpPr>
        <p:spPr>
          <a:xfrm>
            <a:off x="9906853" y="3407620"/>
            <a:ext cx="423741" cy="18489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6132569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dslinje start">
    <p:spTree>
      <p:nvGrpSpPr>
        <p:cNvPr id="1" name=""/>
        <p:cNvGrpSpPr/>
        <p:nvPr/>
      </p:nvGrpSpPr>
      <p:grpSpPr>
        <a:xfrm>
          <a:off x="0" y="0"/>
          <a:ext cx="0" cy="0"/>
          <a:chOff x="0" y="0"/>
          <a:chExt cx="0" cy="0"/>
        </a:xfrm>
      </p:grpSpPr>
      <p:cxnSp>
        <p:nvCxnSpPr>
          <p:cNvPr id="21" name="Rett linje 20">
            <a:extLst>
              <a:ext uri="{FF2B5EF4-FFF2-40B4-BE49-F238E27FC236}">
                <a16:creationId xmlns:a16="http://schemas.microsoft.com/office/drawing/2014/main" id="{255374EF-7F36-4F39-9540-F9501ABF4E2C}"/>
              </a:ext>
            </a:extLst>
          </p:cNvPr>
          <p:cNvCxnSpPr>
            <a:cxnSpLocks/>
          </p:cNvCxnSpPr>
          <p:nvPr/>
        </p:nvCxnSpPr>
        <p:spPr>
          <a:xfrm>
            <a:off x="1859817" y="2649569"/>
            <a:ext cx="10198833" cy="0"/>
          </a:xfrm>
          <a:prstGeom prst="line">
            <a:avLst/>
          </a:prstGeom>
          <a:ln w="279400" cap="sq">
            <a:solidFill>
              <a:schemeClr val="accent5"/>
            </a:solidFill>
          </a:ln>
        </p:spPr>
        <p:style>
          <a:lnRef idx="1">
            <a:schemeClr val="accent1"/>
          </a:lnRef>
          <a:fillRef idx="0">
            <a:schemeClr val="accent1"/>
          </a:fillRef>
          <a:effectRef idx="0">
            <a:schemeClr val="accent1"/>
          </a:effectRef>
          <a:fontRef idx="minor">
            <a:schemeClr val="tx1"/>
          </a:fontRef>
        </p:style>
      </p:cxnSp>
      <p:sp>
        <p:nvSpPr>
          <p:cNvPr id="2" name="Tittel 1">
            <a:extLst>
              <a:ext uri="{FF2B5EF4-FFF2-40B4-BE49-F238E27FC236}">
                <a16:creationId xmlns:a16="http://schemas.microsoft.com/office/drawing/2014/main" id="{EEC36B82-9524-4F1C-B8FB-0BD1AF389E90}"/>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CD0AC9E5-D2AE-46A0-A23D-13ADF74C5331}"/>
              </a:ext>
            </a:extLst>
          </p:cNvPr>
          <p:cNvSpPr>
            <a:spLocks noGrp="1"/>
          </p:cNvSpPr>
          <p:nvPr>
            <p:ph type="dt" sz="half" idx="10"/>
          </p:nvPr>
        </p:nvSpPr>
        <p:spPr/>
        <p:txBody>
          <a:bodyPr/>
          <a:lstStyle/>
          <a:p>
            <a:fld id="{BAEC4DF1-98D3-4210-ACDF-D2BD5CEFA0F2}" type="datetime1">
              <a:rPr lang="nb-NO" smtClean="0"/>
              <a:t>24.03.2023</a:t>
            </a:fld>
            <a:endParaRPr lang="nb-NO" dirty="0"/>
          </a:p>
        </p:txBody>
      </p:sp>
      <p:sp>
        <p:nvSpPr>
          <p:cNvPr id="4" name="Plassholder for bunntekst 3">
            <a:extLst>
              <a:ext uri="{FF2B5EF4-FFF2-40B4-BE49-F238E27FC236}">
                <a16:creationId xmlns:a16="http://schemas.microsoft.com/office/drawing/2014/main" id="{E30398E9-4FF7-4920-B154-39B0470D5E1B}"/>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5" name="Plassholder for lysbildenummer 4">
            <a:extLst>
              <a:ext uri="{FF2B5EF4-FFF2-40B4-BE49-F238E27FC236}">
                <a16:creationId xmlns:a16="http://schemas.microsoft.com/office/drawing/2014/main" id="{124CD5DA-345C-49A2-9834-314FD8A48298}"/>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
        <p:nvSpPr>
          <p:cNvPr id="8" name="Plassholder for tekst 9">
            <a:extLst>
              <a:ext uri="{FF2B5EF4-FFF2-40B4-BE49-F238E27FC236}">
                <a16:creationId xmlns:a16="http://schemas.microsoft.com/office/drawing/2014/main" id="{506A0296-1F81-44B7-ADB1-16788DD5D57F}"/>
              </a:ext>
            </a:extLst>
          </p:cNvPr>
          <p:cNvSpPr>
            <a:spLocks noGrp="1"/>
          </p:cNvSpPr>
          <p:nvPr>
            <p:ph type="body" sz="quarter" idx="13" hasCustomPrompt="1"/>
          </p:nvPr>
        </p:nvSpPr>
        <p:spPr>
          <a:xfrm>
            <a:off x="1627188" y="2172273"/>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9" name="Plassholder for tekst 11">
            <a:extLst>
              <a:ext uri="{FF2B5EF4-FFF2-40B4-BE49-F238E27FC236}">
                <a16:creationId xmlns:a16="http://schemas.microsoft.com/office/drawing/2014/main" id="{33EC8A4B-7B7C-495F-923F-4DB952FE4C3C}"/>
              </a:ext>
            </a:extLst>
          </p:cNvPr>
          <p:cNvSpPr>
            <a:spLocks noGrp="1"/>
          </p:cNvSpPr>
          <p:nvPr>
            <p:ph type="body" sz="quarter" idx="14"/>
          </p:nvPr>
        </p:nvSpPr>
        <p:spPr>
          <a:xfrm>
            <a:off x="889000" y="3592512"/>
            <a:ext cx="2365375" cy="2212975"/>
          </a:xfrm>
          <a:prstGeom prst="flowChartProcess">
            <a:avLst/>
          </a:prstGeom>
          <a:solidFill>
            <a:schemeClr val="accent3"/>
          </a:solidFill>
        </p:spPr>
        <p:txBody>
          <a:bodyPr lIns="180000" tIns="144000" rIns="180000" anchor="t" anchorCtr="0">
            <a:noAutofit/>
          </a:bodyPr>
          <a:lstStyle>
            <a:lvl1pPr>
              <a:defRPr sz="1800">
                <a:latin typeface="+mn-lt"/>
              </a:defRPr>
            </a:lvl1pPr>
            <a:lvl2pPr marL="457200" indent="0">
              <a:buNone/>
              <a:defRPr/>
            </a:lvl2pPr>
          </a:lstStyle>
          <a:p>
            <a:pPr lvl="0"/>
            <a:r>
              <a:rPr lang="nb-NO"/>
              <a:t>Rediger tekststiler i malen</a:t>
            </a:r>
          </a:p>
        </p:txBody>
      </p:sp>
      <p:sp>
        <p:nvSpPr>
          <p:cNvPr id="10" name="Likebent trekant 9">
            <a:extLst>
              <a:ext uri="{FF2B5EF4-FFF2-40B4-BE49-F238E27FC236}">
                <a16:creationId xmlns:a16="http://schemas.microsoft.com/office/drawing/2014/main" id="{E5099B17-CC5C-4BA7-AED4-12350CAE4942}"/>
              </a:ext>
            </a:extLst>
          </p:cNvPr>
          <p:cNvSpPr/>
          <p:nvPr/>
        </p:nvSpPr>
        <p:spPr>
          <a:xfrm>
            <a:off x="1859817" y="3407620"/>
            <a:ext cx="423741" cy="18489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 name="Plassholder for tekst 9">
            <a:extLst>
              <a:ext uri="{FF2B5EF4-FFF2-40B4-BE49-F238E27FC236}">
                <a16:creationId xmlns:a16="http://schemas.microsoft.com/office/drawing/2014/main" id="{3E7BB22A-BD7D-4428-8F89-0CCC7C1AB6CA}"/>
              </a:ext>
            </a:extLst>
          </p:cNvPr>
          <p:cNvSpPr>
            <a:spLocks noGrp="1"/>
          </p:cNvSpPr>
          <p:nvPr>
            <p:ph type="body" sz="quarter" idx="15" hasCustomPrompt="1"/>
          </p:nvPr>
        </p:nvSpPr>
        <p:spPr>
          <a:xfrm>
            <a:off x="4309533" y="2172273"/>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2" name="Plassholder for tekst 11">
            <a:extLst>
              <a:ext uri="{FF2B5EF4-FFF2-40B4-BE49-F238E27FC236}">
                <a16:creationId xmlns:a16="http://schemas.microsoft.com/office/drawing/2014/main" id="{AB5929B9-7A0B-41A4-BA9E-6C4F361E2A1E}"/>
              </a:ext>
            </a:extLst>
          </p:cNvPr>
          <p:cNvSpPr>
            <a:spLocks noGrp="1"/>
          </p:cNvSpPr>
          <p:nvPr>
            <p:ph type="body" sz="quarter" idx="16"/>
          </p:nvPr>
        </p:nvSpPr>
        <p:spPr>
          <a:xfrm>
            <a:off x="3571346" y="3592512"/>
            <a:ext cx="2365375" cy="2212975"/>
          </a:xfrm>
          <a:prstGeom prst="flowChartProcess">
            <a:avLst/>
          </a:prstGeom>
          <a:solidFill>
            <a:schemeClr val="accent3"/>
          </a:solidFill>
        </p:spPr>
        <p:txBody>
          <a:bodyPr lIns="180000" tIns="144000" rIns="180000" anchor="t" anchorCtr="0">
            <a:noAutofit/>
          </a:bodyPr>
          <a:lstStyle>
            <a:lvl1pPr>
              <a:defRPr sz="1800">
                <a:latin typeface="+mn-lt"/>
              </a:defRPr>
            </a:lvl1pPr>
            <a:lvl2pPr marL="457200" indent="0">
              <a:buNone/>
              <a:defRPr/>
            </a:lvl2pPr>
          </a:lstStyle>
          <a:p>
            <a:pPr lvl="0"/>
            <a:r>
              <a:rPr lang="nb-NO"/>
              <a:t>Rediger tekststiler i malen</a:t>
            </a:r>
          </a:p>
        </p:txBody>
      </p:sp>
      <p:sp>
        <p:nvSpPr>
          <p:cNvPr id="13" name="Likebent trekant 12">
            <a:extLst>
              <a:ext uri="{FF2B5EF4-FFF2-40B4-BE49-F238E27FC236}">
                <a16:creationId xmlns:a16="http://schemas.microsoft.com/office/drawing/2014/main" id="{4F80A0C7-FCBA-4306-826D-075E0E2B53A5}"/>
              </a:ext>
            </a:extLst>
          </p:cNvPr>
          <p:cNvSpPr/>
          <p:nvPr/>
        </p:nvSpPr>
        <p:spPr>
          <a:xfrm>
            <a:off x="4542163" y="3407620"/>
            <a:ext cx="423741" cy="18489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Plassholder for tekst 9">
            <a:extLst>
              <a:ext uri="{FF2B5EF4-FFF2-40B4-BE49-F238E27FC236}">
                <a16:creationId xmlns:a16="http://schemas.microsoft.com/office/drawing/2014/main" id="{ECFDC73A-5E7F-44D0-925C-DB85A6B929F7}"/>
              </a:ext>
            </a:extLst>
          </p:cNvPr>
          <p:cNvSpPr>
            <a:spLocks noGrp="1"/>
          </p:cNvSpPr>
          <p:nvPr>
            <p:ph type="body" sz="quarter" idx="17" hasCustomPrompt="1"/>
          </p:nvPr>
        </p:nvSpPr>
        <p:spPr>
          <a:xfrm>
            <a:off x="6991879" y="2172273"/>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5" name="Plassholder for tekst 11">
            <a:extLst>
              <a:ext uri="{FF2B5EF4-FFF2-40B4-BE49-F238E27FC236}">
                <a16:creationId xmlns:a16="http://schemas.microsoft.com/office/drawing/2014/main" id="{816CA69E-3B6A-4E9D-A153-87082F3E7655}"/>
              </a:ext>
            </a:extLst>
          </p:cNvPr>
          <p:cNvSpPr>
            <a:spLocks noGrp="1"/>
          </p:cNvSpPr>
          <p:nvPr>
            <p:ph type="body" sz="quarter" idx="18"/>
          </p:nvPr>
        </p:nvSpPr>
        <p:spPr>
          <a:xfrm>
            <a:off x="6253692" y="3592512"/>
            <a:ext cx="2365375" cy="2212975"/>
          </a:xfrm>
          <a:prstGeom prst="flowChartProcess">
            <a:avLst/>
          </a:prstGeom>
          <a:solidFill>
            <a:schemeClr val="accent3"/>
          </a:solidFill>
        </p:spPr>
        <p:txBody>
          <a:bodyPr lIns="180000" tIns="144000" rIns="180000" anchor="t" anchorCtr="0">
            <a:noAutofit/>
          </a:bodyPr>
          <a:lstStyle>
            <a:lvl1pPr>
              <a:defRPr sz="1800">
                <a:latin typeface="+mn-lt"/>
              </a:defRPr>
            </a:lvl1pPr>
            <a:lvl2pPr marL="457200" indent="0">
              <a:buNone/>
              <a:defRPr/>
            </a:lvl2pPr>
          </a:lstStyle>
          <a:p>
            <a:pPr lvl="0"/>
            <a:r>
              <a:rPr lang="nb-NO"/>
              <a:t>Rediger tekststiler i malen</a:t>
            </a:r>
          </a:p>
        </p:txBody>
      </p:sp>
      <p:sp>
        <p:nvSpPr>
          <p:cNvPr id="16" name="Likebent trekant 15">
            <a:extLst>
              <a:ext uri="{FF2B5EF4-FFF2-40B4-BE49-F238E27FC236}">
                <a16:creationId xmlns:a16="http://schemas.microsoft.com/office/drawing/2014/main" id="{D29183E5-22A7-4A99-849B-7FCD32D61720}"/>
              </a:ext>
            </a:extLst>
          </p:cNvPr>
          <p:cNvSpPr/>
          <p:nvPr/>
        </p:nvSpPr>
        <p:spPr>
          <a:xfrm>
            <a:off x="7224509" y="3407620"/>
            <a:ext cx="423741" cy="18489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Plassholder for tekst 9">
            <a:extLst>
              <a:ext uri="{FF2B5EF4-FFF2-40B4-BE49-F238E27FC236}">
                <a16:creationId xmlns:a16="http://schemas.microsoft.com/office/drawing/2014/main" id="{FE0D72D0-94E4-4439-922B-D1AEF81C50F0}"/>
              </a:ext>
            </a:extLst>
          </p:cNvPr>
          <p:cNvSpPr>
            <a:spLocks noGrp="1"/>
          </p:cNvSpPr>
          <p:nvPr>
            <p:ph type="body" sz="quarter" idx="19" hasCustomPrompt="1"/>
          </p:nvPr>
        </p:nvSpPr>
        <p:spPr>
          <a:xfrm>
            <a:off x="9674224" y="2172273"/>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8" name="Plassholder for tekst 11">
            <a:extLst>
              <a:ext uri="{FF2B5EF4-FFF2-40B4-BE49-F238E27FC236}">
                <a16:creationId xmlns:a16="http://schemas.microsoft.com/office/drawing/2014/main" id="{5420BF67-AC37-4636-B177-3F10A950E5C4}"/>
              </a:ext>
            </a:extLst>
          </p:cNvPr>
          <p:cNvSpPr>
            <a:spLocks noGrp="1"/>
          </p:cNvSpPr>
          <p:nvPr>
            <p:ph type="body" sz="quarter" idx="20"/>
          </p:nvPr>
        </p:nvSpPr>
        <p:spPr>
          <a:xfrm>
            <a:off x="8936037" y="3592512"/>
            <a:ext cx="2365375" cy="2212975"/>
          </a:xfrm>
          <a:prstGeom prst="flowChartProcess">
            <a:avLst/>
          </a:prstGeom>
          <a:solidFill>
            <a:schemeClr val="accent3"/>
          </a:solidFill>
        </p:spPr>
        <p:txBody>
          <a:bodyPr lIns="180000" tIns="144000" rIns="180000" anchor="t" anchorCtr="0">
            <a:noAutofit/>
          </a:bodyPr>
          <a:lstStyle>
            <a:lvl1pPr>
              <a:defRPr sz="1800">
                <a:latin typeface="+mn-lt"/>
              </a:defRPr>
            </a:lvl1pPr>
            <a:lvl2pPr marL="457200" indent="0">
              <a:buNone/>
              <a:defRPr/>
            </a:lvl2pPr>
          </a:lstStyle>
          <a:p>
            <a:pPr lvl="0"/>
            <a:r>
              <a:rPr lang="nb-NO"/>
              <a:t>Rediger tekststiler i malen</a:t>
            </a:r>
          </a:p>
        </p:txBody>
      </p:sp>
      <p:sp>
        <p:nvSpPr>
          <p:cNvPr id="19" name="Likebent trekant 18">
            <a:extLst>
              <a:ext uri="{FF2B5EF4-FFF2-40B4-BE49-F238E27FC236}">
                <a16:creationId xmlns:a16="http://schemas.microsoft.com/office/drawing/2014/main" id="{F3AD734A-4C68-44DC-A559-B01CE7455FA2}"/>
              </a:ext>
            </a:extLst>
          </p:cNvPr>
          <p:cNvSpPr/>
          <p:nvPr/>
        </p:nvSpPr>
        <p:spPr>
          <a:xfrm>
            <a:off x="9906853" y="3407620"/>
            <a:ext cx="423741" cy="18489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06697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63DA41-8887-4040-9458-1B5877CA03E0}"/>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19B9980B-285F-45F3-B010-BCE42B323E3D}"/>
              </a:ext>
            </a:extLst>
          </p:cNvPr>
          <p:cNvSpPr>
            <a:spLocks noGrp="1"/>
          </p:cNvSpPr>
          <p:nvPr>
            <p:ph idx="1" hasCustomPrompt="1"/>
          </p:nvPr>
        </p:nvSpPr>
        <p:spPr/>
        <p:txBody>
          <a:bodyPr/>
          <a:lstStyle>
            <a:lvl5pPr>
              <a:defRPr/>
            </a:lvl5pPr>
          </a:lstStyle>
          <a:p>
            <a:pPr lvl="0"/>
            <a:r>
              <a:rPr lang="nb-NO" dirty="0"/>
              <a:t>Malen inneholder flere oppsett. </a:t>
            </a:r>
            <a:br>
              <a:rPr lang="nb-NO" dirty="0"/>
            </a:br>
            <a:r>
              <a:rPr lang="nb-NO" dirty="0"/>
              <a:t>Trykk på pila under «Nytt lysbilde»-knappen på Hjem-fanen for å velge oppsett for nytt lysbilde.</a:t>
            </a:r>
            <a:br>
              <a:rPr lang="nb-NO" dirty="0"/>
            </a:br>
            <a:r>
              <a:rPr lang="nb-NO" dirty="0"/>
              <a:t>Eller trykk på Oppsett-knappen for å endre oppsett på siden som er aktiv. </a:t>
            </a:r>
            <a:br>
              <a:rPr lang="nb-NO" dirty="0"/>
            </a:br>
            <a:r>
              <a:rPr lang="nb-NO" dirty="0"/>
              <a:t>For å unngå å ta med tekststiler fra andre steder når du limer inn, lim inn med innstillingen «Bruk måltema» eller «Bare tekst», Trykk på ikonet som dukker opp når du limer inn for å velge. </a:t>
            </a:r>
          </a:p>
          <a:p>
            <a:pPr lvl="1"/>
            <a:r>
              <a:rPr lang="nb-NO" dirty="0"/>
              <a:t>Andre nivå</a:t>
            </a:r>
          </a:p>
          <a:p>
            <a:pPr lvl="2"/>
            <a:r>
              <a:rPr lang="nb-NO" dirty="0"/>
              <a:t>Tredje nivå</a:t>
            </a:r>
          </a:p>
          <a:p>
            <a:pPr lvl="3"/>
            <a:r>
              <a:rPr lang="nb-NO" dirty="0"/>
              <a:t>Fjerde nivå</a:t>
            </a:r>
          </a:p>
          <a:p>
            <a:pPr lvl="4"/>
            <a:r>
              <a:rPr lang="nb-NO" dirty="0"/>
              <a:t>Femte nivå</a:t>
            </a:r>
          </a:p>
          <a:p>
            <a:pPr lvl="5"/>
            <a:r>
              <a:rPr lang="nb-NO" dirty="0"/>
              <a:t>Sjette nivå</a:t>
            </a:r>
          </a:p>
        </p:txBody>
      </p:sp>
      <p:sp>
        <p:nvSpPr>
          <p:cNvPr id="7" name="Plassholder for dato 6">
            <a:extLst>
              <a:ext uri="{FF2B5EF4-FFF2-40B4-BE49-F238E27FC236}">
                <a16:creationId xmlns:a16="http://schemas.microsoft.com/office/drawing/2014/main" id="{4FD9A867-FA52-4B17-8323-9F7730F45CA8}"/>
              </a:ext>
            </a:extLst>
          </p:cNvPr>
          <p:cNvSpPr>
            <a:spLocks noGrp="1"/>
          </p:cNvSpPr>
          <p:nvPr>
            <p:ph type="dt" sz="half" idx="10"/>
          </p:nvPr>
        </p:nvSpPr>
        <p:spPr/>
        <p:txBody>
          <a:bodyPr/>
          <a:lstStyle/>
          <a:p>
            <a:fld id="{8DC48AD7-A95F-4AED-A7C2-F26592AB5E18}" type="datetime1">
              <a:rPr lang="nb-NO" smtClean="0"/>
              <a:t>24.03.2023</a:t>
            </a:fld>
            <a:endParaRPr lang="nb-NO" dirty="0"/>
          </a:p>
        </p:txBody>
      </p:sp>
      <p:sp>
        <p:nvSpPr>
          <p:cNvPr id="8" name="Plassholder for bunntekst 7">
            <a:extLst>
              <a:ext uri="{FF2B5EF4-FFF2-40B4-BE49-F238E27FC236}">
                <a16:creationId xmlns:a16="http://schemas.microsoft.com/office/drawing/2014/main" id="{9893C077-E5B7-4B8A-BDDE-AA66CB24D71C}"/>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9" name="Plassholder for lysbildenummer 8">
            <a:extLst>
              <a:ext uri="{FF2B5EF4-FFF2-40B4-BE49-F238E27FC236}">
                <a16:creationId xmlns:a16="http://schemas.microsoft.com/office/drawing/2014/main" id="{3B4F4F39-7E68-46A2-8296-A4B9CFE5F21C}"/>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Tree>
    <p:extLst>
      <p:ext uri="{BB962C8B-B14F-4D97-AF65-F5344CB8AC3E}">
        <p14:creationId xmlns:p14="http://schemas.microsoft.com/office/powerpoint/2010/main" val="30021323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dslinje midt">
    <p:spTree>
      <p:nvGrpSpPr>
        <p:cNvPr id="1" name=""/>
        <p:cNvGrpSpPr/>
        <p:nvPr/>
      </p:nvGrpSpPr>
      <p:grpSpPr>
        <a:xfrm>
          <a:off x="0" y="0"/>
          <a:ext cx="0" cy="0"/>
          <a:chOff x="0" y="0"/>
          <a:chExt cx="0" cy="0"/>
        </a:xfrm>
      </p:grpSpPr>
      <p:cxnSp>
        <p:nvCxnSpPr>
          <p:cNvPr id="21" name="Rett linje 20">
            <a:extLst>
              <a:ext uri="{FF2B5EF4-FFF2-40B4-BE49-F238E27FC236}">
                <a16:creationId xmlns:a16="http://schemas.microsoft.com/office/drawing/2014/main" id="{255374EF-7F36-4F39-9540-F9501ABF4E2C}"/>
              </a:ext>
            </a:extLst>
          </p:cNvPr>
          <p:cNvCxnSpPr>
            <a:cxnSpLocks/>
          </p:cNvCxnSpPr>
          <p:nvPr/>
        </p:nvCxnSpPr>
        <p:spPr>
          <a:xfrm>
            <a:off x="114300" y="2649569"/>
            <a:ext cx="11944350" cy="0"/>
          </a:xfrm>
          <a:prstGeom prst="line">
            <a:avLst/>
          </a:prstGeom>
          <a:ln w="279400" cap="sq">
            <a:solidFill>
              <a:schemeClr val="accent5"/>
            </a:solidFill>
          </a:ln>
        </p:spPr>
        <p:style>
          <a:lnRef idx="1">
            <a:schemeClr val="accent1"/>
          </a:lnRef>
          <a:fillRef idx="0">
            <a:schemeClr val="accent1"/>
          </a:fillRef>
          <a:effectRef idx="0">
            <a:schemeClr val="accent1"/>
          </a:effectRef>
          <a:fontRef idx="minor">
            <a:schemeClr val="tx1"/>
          </a:fontRef>
        </p:style>
      </p:cxnSp>
      <p:sp>
        <p:nvSpPr>
          <p:cNvPr id="2" name="Tittel 1">
            <a:extLst>
              <a:ext uri="{FF2B5EF4-FFF2-40B4-BE49-F238E27FC236}">
                <a16:creationId xmlns:a16="http://schemas.microsoft.com/office/drawing/2014/main" id="{EEC36B82-9524-4F1C-B8FB-0BD1AF389E90}"/>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CD0AC9E5-D2AE-46A0-A23D-13ADF74C5331}"/>
              </a:ext>
            </a:extLst>
          </p:cNvPr>
          <p:cNvSpPr>
            <a:spLocks noGrp="1"/>
          </p:cNvSpPr>
          <p:nvPr>
            <p:ph type="dt" sz="half" idx="10"/>
          </p:nvPr>
        </p:nvSpPr>
        <p:spPr/>
        <p:txBody>
          <a:bodyPr/>
          <a:lstStyle/>
          <a:p>
            <a:fld id="{E477A9BD-17B7-4278-95D0-9A03E116A422}" type="datetime1">
              <a:rPr lang="nb-NO" smtClean="0"/>
              <a:t>24.03.2023</a:t>
            </a:fld>
            <a:endParaRPr lang="nb-NO" dirty="0"/>
          </a:p>
        </p:txBody>
      </p:sp>
      <p:sp>
        <p:nvSpPr>
          <p:cNvPr id="4" name="Plassholder for bunntekst 3">
            <a:extLst>
              <a:ext uri="{FF2B5EF4-FFF2-40B4-BE49-F238E27FC236}">
                <a16:creationId xmlns:a16="http://schemas.microsoft.com/office/drawing/2014/main" id="{E30398E9-4FF7-4920-B154-39B0470D5E1B}"/>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5" name="Plassholder for lysbildenummer 4">
            <a:extLst>
              <a:ext uri="{FF2B5EF4-FFF2-40B4-BE49-F238E27FC236}">
                <a16:creationId xmlns:a16="http://schemas.microsoft.com/office/drawing/2014/main" id="{124CD5DA-345C-49A2-9834-314FD8A48298}"/>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
        <p:nvSpPr>
          <p:cNvPr id="8" name="Plassholder for tekst 9">
            <a:extLst>
              <a:ext uri="{FF2B5EF4-FFF2-40B4-BE49-F238E27FC236}">
                <a16:creationId xmlns:a16="http://schemas.microsoft.com/office/drawing/2014/main" id="{506A0296-1F81-44B7-ADB1-16788DD5D57F}"/>
              </a:ext>
            </a:extLst>
          </p:cNvPr>
          <p:cNvSpPr>
            <a:spLocks noGrp="1"/>
          </p:cNvSpPr>
          <p:nvPr>
            <p:ph type="body" sz="quarter" idx="13" hasCustomPrompt="1"/>
          </p:nvPr>
        </p:nvSpPr>
        <p:spPr>
          <a:xfrm>
            <a:off x="1627188" y="2172273"/>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9" name="Plassholder for tekst 11">
            <a:extLst>
              <a:ext uri="{FF2B5EF4-FFF2-40B4-BE49-F238E27FC236}">
                <a16:creationId xmlns:a16="http://schemas.microsoft.com/office/drawing/2014/main" id="{33EC8A4B-7B7C-495F-923F-4DB952FE4C3C}"/>
              </a:ext>
            </a:extLst>
          </p:cNvPr>
          <p:cNvSpPr>
            <a:spLocks noGrp="1"/>
          </p:cNvSpPr>
          <p:nvPr>
            <p:ph type="body" sz="quarter" idx="14"/>
          </p:nvPr>
        </p:nvSpPr>
        <p:spPr>
          <a:xfrm>
            <a:off x="889000" y="3592512"/>
            <a:ext cx="2365375" cy="2212975"/>
          </a:xfrm>
          <a:prstGeom prst="flowChartProcess">
            <a:avLst/>
          </a:prstGeom>
          <a:solidFill>
            <a:schemeClr val="accent3"/>
          </a:solidFill>
        </p:spPr>
        <p:txBody>
          <a:bodyPr lIns="180000" tIns="144000" rIns="180000" anchor="t" anchorCtr="0">
            <a:noAutofit/>
          </a:bodyPr>
          <a:lstStyle>
            <a:lvl1pPr>
              <a:defRPr sz="1800">
                <a:latin typeface="+mn-lt"/>
              </a:defRPr>
            </a:lvl1pPr>
            <a:lvl2pPr marL="457200" indent="0">
              <a:buNone/>
              <a:defRPr/>
            </a:lvl2pPr>
          </a:lstStyle>
          <a:p>
            <a:pPr lvl="0"/>
            <a:r>
              <a:rPr lang="nb-NO"/>
              <a:t>Rediger tekststiler i malen</a:t>
            </a:r>
          </a:p>
        </p:txBody>
      </p:sp>
      <p:sp>
        <p:nvSpPr>
          <p:cNvPr id="10" name="Likebent trekant 9">
            <a:extLst>
              <a:ext uri="{FF2B5EF4-FFF2-40B4-BE49-F238E27FC236}">
                <a16:creationId xmlns:a16="http://schemas.microsoft.com/office/drawing/2014/main" id="{E5099B17-CC5C-4BA7-AED4-12350CAE4942}"/>
              </a:ext>
            </a:extLst>
          </p:cNvPr>
          <p:cNvSpPr/>
          <p:nvPr/>
        </p:nvSpPr>
        <p:spPr>
          <a:xfrm>
            <a:off x="1859817" y="3407620"/>
            <a:ext cx="423741" cy="18489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 name="Plassholder for tekst 9">
            <a:extLst>
              <a:ext uri="{FF2B5EF4-FFF2-40B4-BE49-F238E27FC236}">
                <a16:creationId xmlns:a16="http://schemas.microsoft.com/office/drawing/2014/main" id="{3E7BB22A-BD7D-4428-8F89-0CCC7C1AB6CA}"/>
              </a:ext>
            </a:extLst>
          </p:cNvPr>
          <p:cNvSpPr>
            <a:spLocks noGrp="1"/>
          </p:cNvSpPr>
          <p:nvPr>
            <p:ph type="body" sz="quarter" idx="15" hasCustomPrompt="1"/>
          </p:nvPr>
        </p:nvSpPr>
        <p:spPr>
          <a:xfrm>
            <a:off x="4309533" y="2172273"/>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2" name="Plassholder for tekst 11">
            <a:extLst>
              <a:ext uri="{FF2B5EF4-FFF2-40B4-BE49-F238E27FC236}">
                <a16:creationId xmlns:a16="http://schemas.microsoft.com/office/drawing/2014/main" id="{AB5929B9-7A0B-41A4-BA9E-6C4F361E2A1E}"/>
              </a:ext>
            </a:extLst>
          </p:cNvPr>
          <p:cNvSpPr>
            <a:spLocks noGrp="1"/>
          </p:cNvSpPr>
          <p:nvPr>
            <p:ph type="body" sz="quarter" idx="16"/>
          </p:nvPr>
        </p:nvSpPr>
        <p:spPr>
          <a:xfrm>
            <a:off x="3571346" y="3592512"/>
            <a:ext cx="2365375" cy="2212975"/>
          </a:xfrm>
          <a:prstGeom prst="flowChartProcess">
            <a:avLst/>
          </a:prstGeom>
          <a:solidFill>
            <a:schemeClr val="accent3"/>
          </a:solidFill>
        </p:spPr>
        <p:txBody>
          <a:bodyPr lIns="180000" tIns="144000" rIns="180000" anchor="t" anchorCtr="0">
            <a:noAutofit/>
          </a:bodyPr>
          <a:lstStyle>
            <a:lvl1pPr>
              <a:defRPr sz="1800">
                <a:latin typeface="+mn-lt"/>
              </a:defRPr>
            </a:lvl1pPr>
            <a:lvl2pPr marL="457200" indent="0">
              <a:buNone/>
              <a:defRPr/>
            </a:lvl2pPr>
          </a:lstStyle>
          <a:p>
            <a:pPr lvl="0"/>
            <a:r>
              <a:rPr lang="nb-NO"/>
              <a:t>Rediger tekststiler i malen</a:t>
            </a:r>
          </a:p>
        </p:txBody>
      </p:sp>
      <p:sp>
        <p:nvSpPr>
          <p:cNvPr id="13" name="Likebent trekant 12">
            <a:extLst>
              <a:ext uri="{FF2B5EF4-FFF2-40B4-BE49-F238E27FC236}">
                <a16:creationId xmlns:a16="http://schemas.microsoft.com/office/drawing/2014/main" id="{4F80A0C7-FCBA-4306-826D-075E0E2B53A5}"/>
              </a:ext>
            </a:extLst>
          </p:cNvPr>
          <p:cNvSpPr/>
          <p:nvPr/>
        </p:nvSpPr>
        <p:spPr>
          <a:xfrm>
            <a:off x="4542163" y="3407620"/>
            <a:ext cx="423741" cy="18489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Plassholder for tekst 9">
            <a:extLst>
              <a:ext uri="{FF2B5EF4-FFF2-40B4-BE49-F238E27FC236}">
                <a16:creationId xmlns:a16="http://schemas.microsoft.com/office/drawing/2014/main" id="{ECFDC73A-5E7F-44D0-925C-DB85A6B929F7}"/>
              </a:ext>
            </a:extLst>
          </p:cNvPr>
          <p:cNvSpPr>
            <a:spLocks noGrp="1"/>
          </p:cNvSpPr>
          <p:nvPr>
            <p:ph type="body" sz="quarter" idx="17" hasCustomPrompt="1"/>
          </p:nvPr>
        </p:nvSpPr>
        <p:spPr>
          <a:xfrm>
            <a:off x="6991879" y="2172273"/>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5" name="Plassholder for tekst 11">
            <a:extLst>
              <a:ext uri="{FF2B5EF4-FFF2-40B4-BE49-F238E27FC236}">
                <a16:creationId xmlns:a16="http://schemas.microsoft.com/office/drawing/2014/main" id="{816CA69E-3B6A-4E9D-A153-87082F3E7655}"/>
              </a:ext>
            </a:extLst>
          </p:cNvPr>
          <p:cNvSpPr>
            <a:spLocks noGrp="1"/>
          </p:cNvSpPr>
          <p:nvPr>
            <p:ph type="body" sz="quarter" idx="18"/>
          </p:nvPr>
        </p:nvSpPr>
        <p:spPr>
          <a:xfrm>
            <a:off x="6253692" y="3592512"/>
            <a:ext cx="2365375" cy="2212975"/>
          </a:xfrm>
          <a:prstGeom prst="flowChartProcess">
            <a:avLst/>
          </a:prstGeom>
          <a:solidFill>
            <a:schemeClr val="accent3"/>
          </a:solidFill>
        </p:spPr>
        <p:txBody>
          <a:bodyPr lIns="180000" tIns="144000" rIns="180000" anchor="t" anchorCtr="0">
            <a:noAutofit/>
          </a:bodyPr>
          <a:lstStyle>
            <a:lvl1pPr>
              <a:defRPr sz="1800">
                <a:latin typeface="+mn-lt"/>
              </a:defRPr>
            </a:lvl1pPr>
            <a:lvl2pPr marL="457200" indent="0">
              <a:buNone/>
              <a:defRPr/>
            </a:lvl2pPr>
          </a:lstStyle>
          <a:p>
            <a:pPr lvl="0"/>
            <a:r>
              <a:rPr lang="nb-NO"/>
              <a:t>Rediger tekststiler i malen</a:t>
            </a:r>
          </a:p>
        </p:txBody>
      </p:sp>
      <p:sp>
        <p:nvSpPr>
          <p:cNvPr id="16" name="Likebent trekant 15">
            <a:extLst>
              <a:ext uri="{FF2B5EF4-FFF2-40B4-BE49-F238E27FC236}">
                <a16:creationId xmlns:a16="http://schemas.microsoft.com/office/drawing/2014/main" id="{D29183E5-22A7-4A99-849B-7FCD32D61720}"/>
              </a:ext>
            </a:extLst>
          </p:cNvPr>
          <p:cNvSpPr/>
          <p:nvPr/>
        </p:nvSpPr>
        <p:spPr>
          <a:xfrm>
            <a:off x="7224509" y="3407620"/>
            <a:ext cx="423741" cy="18489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Plassholder for tekst 9">
            <a:extLst>
              <a:ext uri="{FF2B5EF4-FFF2-40B4-BE49-F238E27FC236}">
                <a16:creationId xmlns:a16="http://schemas.microsoft.com/office/drawing/2014/main" id="{FE0D72D0-94E4-4439-922B-D1AEF81C50F0}"/>
              </a:ext>
            </a:extLst>
          </p:cNvPr>
          <p:cNvSpPr>
            <a:spLocks noGrp="1"/>
          </p:cNvSpPr>
          <p:nvPr>
            <p:ph type="body" sz="quarter" idx="19" hasCustomPrompt="1"/>
          </p:nvPr>
        </p:nvSpPr>
        <p:spPr>
          <a:xfrm>
            <a:off x="9674224" y="2172273"/>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8" name="Plassholder for tekst 11">
            <a:extLst>
              <a:ext uri="{FF2B5EF4-FFF2-40B4-BE49-F238E27FC236}">
                <a16:creationId xmlns:a16="http://schemas.microsoft.com/office/drawing/2014/main" id="{5420BF67-AC37-4636-B177-3F10A950E5C4}"/>
              </a:ext>
            </a:extLst>
          </p:cNvPr>
          <p:cNvSpPr>
            <a:spLocks noGrp="1"/>
          </p:cNvSpPr>
          <p:nvPr>
            <p:ph type="body" sz="quarter" idx="20"/>
          </p:nvPr>
        </p:nvSpPr>
        <p:spPr>
          <a:xfrm>
            <a:off x="8936037" y="3592512"/>
            <a:ext cx="2365375" cy="2212975"/>
          </a:xfrm>
          <a:prstGeom prst="flowChartProcess">
            <a:avLst/>
          </a:prstGeom>
          <a:solidFill>
            <a:schemeClr val="accent3"/>
          </a:solidFill>
        </p:spPr>
        <p:txBody>
          <a:bodyPr lIns="180000" tIns="144000" rIns="180000" anchor="t" anchorCtr="0">
            <a:noAutofit/>
          </a:bodyPr>
          <a:lstStyle>
            <a:lvl1pPr>
              <a:defRPr sz="1800">
                <a:latin typeface="+mn-lt"/>
              </a:defRPr>
            </a:lvl1pPr>
            <a:lvl2pPr marL="457200" indent="0">
              <a:buNone/>
              <a:defRPr/>
            </a:lvl2pPr>
          </a:lstStyle>
          <a:p>
            <a:pPr lvl="0"/>
            <a:r>
              <a:rPr lang="nb-NO"/>
              <a:t>Rediger tekststiler i malen</a:t>
            </a:r>
          </a:p>
        </p:txBody>
      </p:sp>
      <p:sp>
        <p:nvSpPr>
          <p:cNvPr id="19" name="Likebent trekant 18">
            <a:extLst>
              <a:ext uri="{FF2B5EF4-FFF2-40B4-BE49-F238E27FC236}">
                <a16:creationId xmlns:a16="http://schemas.microsoft.com/office/drawing/2014/main" id="{F3AD734A-4C68-44DC-A559-B01CE7455FA2}"/>
              </a:ext>
            </a:extLst>
          </p:cNvPr>
          <p:cNvSpPr/>
          <p:nvPr/>
        </p:nvSpPr>
        <p:spPr>
          <a:xfrm>
            <a:off x="9906853" y="3407620"/>
            <a:ext cx="423741" cy="18489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091722849"/>
      </p:ext>
    </p:extLst>
  </p:cSld>
  <p:clrMapOvr>
    <a:masterClrMapping/>
  </p:clrMapOvr>
  <p:transition spd="slow">
    <p:push/>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dslinje slutt">
    <p:spTree>
      <p:nvGrpSpPr>
        <p:cNvPr id="1" name=""/>
        <p:cNvGrpSpPr/>
        <p:nvPr/>
      </p:nvGrpSpPr>
      <p:grpSpPr>
        <a:xfrm>
          <a:off x="0" y="0"/>
          <a:ext cx="0" cy="0"/>
          <a:chOff x="0" y="0"/>
          <a:chExt cx="0" cy="0"/>
        </a:xfrm>
      </p:grpSpPr>
      <p:cxnSp>
        <p:nvCxnSpPr>
          <p:cNvPr id="21" name="Rett linje 20">
            <a:extLst>
              <a:ext uri="{FF2B5EF4-FFF2-40B4-BE49-F238E27FC236}">
                <a16:creationId xmlns:a16="http://schemas.microsoft.com/office/drawing/2014/main" id="{255374EF-7F36-4F39-9540-F9501ABF4E2C}"/>
              </a:ext>
            </a:extLst>
          </p:cNvPr>
          <p:cNvCxnSpPr>
            <a:cxnSpLocks/>
          </p:cNvCxnSpPr>
          <p:nvPr/>
        </p:nvCxnSpPr>
        <p:spPr>
          <a:xfrm>
            <a:off x="114300" y="2649569"/>
            <a:ext cx="9972675" cy="0"/>
          </a:xfrm>
          <a:prstGeom prst="line">
            <a:avLst/>
          </a:prstGeom>
          <a:ln w="279400" cap="sq">
            <a:solidFill>
              <a:schemeClr val="accent5"/>
            </a:solidFill>
          </a:ln>
        </p:spPr>
        <p:style>
          <a:lnRef idx="1">
            <a:schemeClr val="accent1"/>
          </a:lnRef>
          <a:fillRef idx="0">
            <a:schemeClr val="accent1"/>
          </a:fillRef>
          <a:effectRef idx="0">
            <a:schemeClr val="accent1"/>
          </a:effectRef>
          <a:fontRef idx="minor">
            <a:schemeClr val="tx1"/>
          </a:fontRef>
        </p:style>
      </p:cxnSp>
      <p:sp>
        <p:nvSpPr>
          <p:cNvPr id="2" name="Tittel 1">
            <a:extLst>
              <a:ext uri="{FF2B5EF4-FFF2-40B4-BE49-F238E27FC236}">
                <a16:creationId xmlns:a16="http://schemas.microsoft.com/office/drawing/2014/main" id="{EEC36B82-9524-4F1C-B8FB-0BD1AF389E90}"/>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CD0AC9E5-D2AE-46A0-A23D-13ADF74C5331}"/>
              </a:ext>
            </a:extLst>
          </p:cNvPr>
          <p:cNvSpPr>
            <a:spLocks noGrp="1"/>
          </p:cNvSpPr>
          <p:nvPr>
            <p:ph type="dt" sz="half" idx="10"/>
          </p:nvPr>
        </p:nvSpPr>
        <p:spPr/>
        <p:txBody>
          <a:bodyPr/>
          <a:lstStyle/>
          <a:p>
            <a:fld id="{892E4890-2CBF-41CD-BB95-BDED29A773C5}" type="datetime1">
              <a:rPr lang="nb-NO" smtClean="0"/>
              <a:t>24.03.2023</a:t>
            </a:fld>
            <a:endParaRPr lang="nb-NO" dirty="0"/>
          </a:p>
        </p:txBody>
      </p:sp>
      <p:sp>
        <p:nvSpPr>
          <p:cNvPr id="4" name="Plassholder for bunntekst 3">
            <a:extLst>
              <a:ext uri="{FF2B5EF4-FFF2-40B4-BE49-F238E27FC236}">
                <a16:creationId xmlns:a16="http://schemas.microsoft.com/office/drawing/2014/main" id="{E30398E9-4FF7-4920-B154-39B0470D5E1B}"/>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5" name="Plassholder for lysbildenummer 4">
            <a:extLst>
              <a:ext uri="{FF2B5EF4-FFF2-40B4-BE49-F238E27FC236}">
                <a16:creationId xmlns:a16="http://schemas.microsoft.com/office/drawing/2014/main" id="{124CD5DA-345C-49A2-9834-314FD8A48298}"/>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
        <p:nvSpPr>
          <p:cNvPr id="8" name="Plassholder for tekst 9">
            <a:extLst>
              <a:ext uri="{FF2B5EF4-FFF2-40B4-BE49-F238E27FC236}">
                <a16:creationId xmlns:a16="http://schemas.microsoft.com/office/drawing/2014/main" id="{506A0296-1F81-44B7-ADB1-16788DD5D57F}"/>
              </a:ext>
            </a:extLst>
          </p:cNvPr>
          <p:cNvSpPr>
            <a:spLocks noGrp="1"/>
          </p:cNvSpPr>
          <p:nvPr>
            <p:ph type="body" sz="quarter" idx="13" hasCustomPrompt="1"/>
          </p:nvPr>
        </p:nvSpPr>
        <p:spPr>
          <a:xfrm>
            <a:off x="1627188" y="2172273"/>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9" name="Plassholder for tekst 11">
            <a:extLst>
              <a:ext uri="{FF2B5EF4-FFF2-40B4-BE49-F238E27FC236}">
                <a16:creationId xmlns:a16="http://schemas.microsoft.com/office/drawing/2014/main" id="{33EC8A4B-7B7C-495F-923F-4DB952FE4C3C}"/>
              </a:ext>
            </a:extLst>
          </p:cNvPr>
          <p:cNvSpPr>
            <a:spLocks noGrp="1"/>
          </p:cNvSpPr>
          <p:nvPr>
            <p:ph type="body" sz="quarter" idx="14"/>
          </p:nvPr>
        </p:nvSpPr>
        <p:spPr>
          <a:xfrm>
            <a:off x="889000" y="3592512"/>
            <a:ext cx="2365375" cy="2212975"/>
          </a:xfrm>
          <a:prstGeom prst="flowChartProcess">
            <a:avLst/>
          </a:prstGeom>
          <a:solidFill>
            <a:schemeClr val="accent3"/>
          </a:solidFill>
        </p:spPr>
        <p:txBody>
          <a:bodyPr lIns="180000" tIns="144000" rIns="180000" anchor="t" anchorCtr="0">
            <a:noAutofit/>
          </a:bodyPr>
          <a:lstStyle>
            <a:lvl1pPr>
              <a:defRPr sz="1800">
                <a:latin typeface="+mn-lt"/>
              </a:defRPr>
            </a:lvl1pPr>
            <a:lvl2pPr marL="457200" indent="0">
              <a:buNone/>
              <a:defRPr/>
            </a:lvl2pPr>
          </a:lstStyle>
          <a:p>
            <a:pPr lvl="0"/>
            <a:r>
              <a:rPr lang="nb-NO"/>
              <a:t>Rediger tekststiler i malen</a:t>
            </a:r>
          </a:p>
        </p:txBody>
      </p:sp>
      <p:sp>
        <p:nvSpPr>
          <p:cNvPr id="10" name="Likebent trekant 9">
            <a:extLst>
              <a:ext uri="{FF2B5EF4-FFF2-40B4-BE49-F238E27FC236}">
                <a16:creationId xmlns:a16="http://schemas.microsoft.com/office/drawing/2014/main" id="{E5099B17-CC5C-4BA7-AED4-12350CAE4942}"/>
              </a:ext>
            </a:extLst>
          </p:cNvPr>
          <p:cNvSpPr/>
          <p:nvPr/>
        </p:nvSpPr>
        <p:spPr>
          <a:xfrm>
            <a:off x="1859817" y="3407620"/>
            <a:ext cx="423741" cy="18489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 name="Plassholder for tekst 9">
            <a:extLst>
              <a:ext uri="{FF2B5EF4-FFF2-40B4-BE49-F238E27FC236}">
                <a16:creationId xmlns:a16="http://schemas.microsoft.com/office/drawing/2014/main" id="{3E7BB22A-BD7D-4428-8F89-0CCC7C1AB6CA}"/>
              </a:ext>
            </a:extLst>
          </p:cNvPr>
          <p:cNvSpPr>
            <a:spLocks noGrp="1"/>
          </p:cNvSpPr>
          <p:nvPr>
            <p:ph type="body" sz="quarter" idx="15" hasCustomPrompt="1"/>
          </p:nvPr>
        </p:nvSpPr>
        <p:spPr>
          <a:xfrm>
            <a:off x="4309533" y="2172273"/>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2" name="Plassholder for tekst 11">
            <a:extLst>
              <a:ext uri="{FF2B5EF4-FFF2-40B4-BE49-F238E27FC236}">
                <a16:creationId xmlns:a16="http://schemas.microsoft.com/office/drawing/2014/main" id="{AB5929B9-7A0B-41A4-BA9E-6C4F361E2A1E}"/>
              </a:ext>
            </a:extLst>
          </p:cNvPr>
          <p:cNvSpPr>
            <a:spLocks noGrp="1"/>
          </p:cNvSpPr>
          <p:nvPr>
            <p:ph type="body" sz="quarter" idx="16"/>
          </p:nvPr>
        </p:nvSpPr>
        <p:spPr>
          <a:xfrm>
            <a:off x="3571346" y="3592512"/>
            <a:ext cx="2365375" cy="2212975"/>
          </a:xfrm>
          <a:prstGeom prst="flowChartProcess">
            <a:avLst/>
          </a:prstGeom>
          <a:solidFill>
            <a:schemeClr val="accent3"/>
          </a:solidFill>
        </p:spPr>
        <p:txBody>
          <a:bodyPr lIns="180000" tIns="144000" rIns="180000" anchor="t" anchorCtr="0">
            <a:noAutofit/>
          </a:bodyPr>
          <a:lstStyle>
            <a:lvl1pPr>
              <a:defRPr sz="1800">
                <a:latin typeface="+mn-lt"/>
              </a:defRPr>
            </a:lvl1pPr>
            <a:lvl2pPr marL="457200" indent="0">
              <a:buNone/>
              <a:defRPr/>
            </a:lvl2pPr>
          </a:lstStyle>
          <a:p>
            <a:pPr lvl="0"/>
            <a:r>
              <a:rPr lang="nb-NO"/>
              <a:t>Rediger tekststiler i malen</a:t>
            </a:r>
          </a:p>
        </p:txBody>
      </p:sp>
      <p:sp>
        <p:nvSpPr>
          <p:cNvPr id="13" name="Likebent trekant 12">
            <a:extLst>
              <a:ext uri="{FF2B5EF4-FFF2-40B4-BE49-F238E27FC236}">
                <a16:creationId xmlns:a16="http://schemas.microsoft.com/office/drawing/2014/main" id="{4F80A0C7-FCBA-4306-826D-075E0E2B53A5}"/>
              </a:ext>
            </a:extLst>
          </p:cNvPr>
          <p:cNvSpPr/>
          <p:nvPr/>
        </p:nvSpPr>
        <p:spPr>
          <a:xfrm>
            <a:off x="4542163" y="3407620"/>
            <a:ext cx="423741" cy="18489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Plassholder for tekst 9">
            <a:extLst>
              <a:ext uri="{FF2B5EF4-FFF2-40B4-BE49-F238E27FC236}">
                <a16:creationId xmlns:a16="http://schemas.microsoft.com/office/drawing/2014/main" id="{ECFDC73A-5E7F-44D0-925C-DB85A6B929F7}"/>
              </a:ext>
            </a:extLst>
          </p:cNvPr>
          <p:cNvSpPr>
            <a:spLocks noGrp="1"/>
          </p:cNvSpPr>
          <p:nvPr>
            <p:ph type="body" sz="quarter" idx="17" hasCustomPrompt="1"/>
          </p:nvPr>
        </p:nvSpPr>
        <p:spPr>
          <a:xfrm>
            <a:off x="6991879" y="2172273"/>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5" name="Plassholder for tekst 11">
            <a:extLst>
              <a:ext uri="{FF2B5EF4-FFF2-40B4-BE49-F238E27FC236}">
                <a16:creationId xmlns:a16="http://schemas.microsoft.com/office/drawing/2014/main" id="{816CA69E-3B6A-4E9D-A153-87082F3E7655}"/>
              </a:ext>
            </a:extLst>
          </p:cNvPr>
          <p:cNvSpPr>
            <a:spLocks noGrp="1"/>
          </p:cNvSpPr>
          <p:nvPr>
            <p:ph type="body" sz="quarter" idx="18"/>
          </p:nvPr>
        </p:nvSpPr>
        <p:spPr>
          <a:xfrm>
            <a:off x="6253692" y="3592512"/>
            <a:ext cx="2365375" cy="2212975"/>
          </a:xfrm>
          <a:prstGeom prst="flowChartProcess">
            <a:avLst/>
          </a:prstGeom>
          <a:solidFill>
            <a:schemeClr val="accent3"/>
          </a:solidFill>
        </p:spPr>
        <p:txBody>
          <a:bodyPr lIns="180000" tIns="144000" rIns="180000" anchor="t" anchorCtr="0">
            <a:noAutofit/>
          </a:bodyPr>
          <a:lstStyle>
            <a:lvl1pPr>
              <a:defRPr sz="1800">
                <a:latin typeface="+mn-lt"/>
              </a:defRPr>
            </a:lvl1pPr>
            <a:lvl2pPr marL="457200" indent="0">
              <a:buNone/>
              <a:defRPr/>
            </a:lvl2pPr>
          </a:lstStyle>
          <a:p>
            <a:pPr lvl="0"/>
            <a:r>
              <a:rPr lang="nb-NO"/>
              <a:t>Rediger tekststiler i malen</a:t>
            </a:r>
          </a:p>
        </p:txBody>
      </p:sp>
      <p:sp>
        <p:nvSpPr>
          <p:cNvPr id="16" name="Likebent trekant 15">
            <a:extLst>
              <a:ext uri="{FF2B5EF4-FFF2-40B4-BE49-F238E27FC236}">
                <a16:creationId xmlns:a16="http://schemas.microsoft.com/office/drawing/2014/main" id="{D29183E5-22A7-4A99-849B-7FCD32D61720}"/>
              </a:ext>
            </a:extLst>
          </p:cNvPr>
          <p:cNvSpPr/>
          <p:nvPr/>
        </p:nvSpPr>
        <p:spPr>
          <a:xfrm>
            <a:off x="7224509" y="3407620"/>
            <a:ext cx="423741" cy="18489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Plassholder for tekst 9">
            <a:extLst>
              <a:ext uri="{FF2B5EF4-FFF2-40B4-BE49-F238E27FC236}">
                <a16:creationId xmlns:a16="http://schemas.microsoft.com/office/drawing/2014/main" id="{FE0D72D0-94E4-4439-922B-D1AEF81C50F0}"/>
              </a:ext>
            </a:extLst>
          </p:cNvPr>
          <p:cNvSpPr>
            <a:spLocks noGrp="1"/>
          </p:cNvSpPr>
          <p:nvPr>
            <p:ph type="body" sz="quarter" idx="19" hasCustomPrompt="1"/>
          </p:nvPr>
        </p:nvSpPr>
        <p:spPr>
          <a:xfrm>
            <a:off x="9674224" y="2172273"/>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8" name="Plassholder for tekst 11">
            <a:extLst>
              <a:ext uri="{FF2B5EF4-FFF2-40B4-BE49-F238E27FC236}">
                <a16:creationId xmlns:a16="http://schemas.microsoft.com/office/drawing/2014/main" id="{5420BF67-AC37-4636-B177-3F10A950E5C4}"/>
              </a:ext>
            </a:extLst>
          </p:cNvPr>
          <p:cNvSpPr>
            <a:spLocks noGrp="1"/>
          </p:cNvSpPr>
          <p:nvPr>
            <p:ph type="body" sz="quarter" idx="20"/>
          </p:nvPr>
        </p:nvSpPr>
        <p:spPr>
          <a:xfrm>
            <a:off x="8936037" y="3592512"/>
            <a:ext cx="2365375" cy="2212975"/>
          </a:xfrm>
          <a:prstGeom prst="flowChartProcess">
            <a:avLst/>
          </a:prstGeom>
          <a:solidFill>
            <a:schemeClr val="accent3"/>
          </a:solidFill>
        </p:spPr>
        <p:txBody>
          <a:bodyPr lIns="180000" tIns="144000" rIns="180000" anchor="t" anchorCtr="0">
            <a:noAutofit/>
          </a:bodyPr>
          <a:lstStyle>
            <a:lvl1pPr>
              <a:defRPr sz="1800">
                <a:latin typeface="+mn-lt"/>
              </a:defRPr>
            </a:lvl1pPr>
            <a:lvl2pPr marL="457200" indent="0">
              <a:buNone/>
              <a:defRPr/>
            </a:lvl2pPr>
          </a:lstStyle>
          <a:p>
            <a:pPr lvl="0"/>
            <a:r>
              <a:rPr lang="nb-NO"/>
              <a:t>Rediger tekststiler i malen</a:t>
            </a:r>
          </a:p>
        </p:txBody>
      </p:sp>
      <p:sp>
        <p:nvSpPr>
          <p:cNvPr id="19" name="Likebent trekant 18">
            <a:extLst>
              <a:ext uri="{FF2B5EF4-FFF2-40B4-BE49-F238E27FC236}">
                <a16:creationId xmlns:a16="http://schemas.microsoft.com/office/drawing/2014/main" id="{F3AD734A-4C68-44DC-A559-B01CE7455FA2}"/>
              </a:ext>
            </a:extLst>
          </p:cNvPr>
          <p:cNvSpPr/>
          <p:nvPr/>
        </p:nvSpPr>
        <p:spPr>
          <a:xfrm>
            <a:off x="9906853" y="3407620"/>
            <a:ext cx="423741" cy="18489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740513656"/>
      </p:ext>
    </p:extLst>
  </p:cSld>
  <p:clrMapOvr>
    <a:masterClrMapping/>
  </p:clrMapOvr>
  <p:transition spd="slow">
    <p:push/>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CFFAE28-D0E1-4B20-8138-C491D23F7AD0}"/>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FBD85279-715F-4DEF-AF98-CD9A5148D6DC}"/>
              </a:ext>
            </a:extLst>
          </p:cNvPr>
          <p:cNvSpPr>
            <a:spLocks noGrp="1"/>
          </p:cNvSpPr>
          <p:nvPr>
            <p:ph type="dt" sz="half" idx="10"/>
          </p:nvPr>
        </p:nvSpPr>
        <p:spPr/>
        <p:txBody>
          <a:bodyPr/>
          <a:lstStyle/>
          <a:p>
            <a:fld id="{FBADE8CD-6C75-4EA0-A522-CF23B9D78EF9}" type="datetime1">
              <a:rPr lang="nb-NO" smtClean="0"/>
              <a:t>24.03.2023</a:t>
            </a:fld>
            <a:endParaRPr lang="nb-NO"/>
          </a:p>
        </p:txBody>
      </p:sp>
      <p:sp>
        <p:nvSpPr>
          <p:cNvPr id="4" name="Plassholder for bunntekst 3">
            <a:extLst>
              <a:ext uri="{FF2B5EF4-FFF2-40B4-BE49-F238E27FC236}">
                <a16:creationId xmlns:a16="http://schemas.microsoft.com/office/drawing/2014/main" id="{D20D3182-6185-476A-9432-3254FEDC499A}"/>
              </a:ext>
            </a:extLst>
          </p:cNvPr>
          <p:cNvSpPr>
            <a:spLocks noGrp="1"/>
          </p:cNvSpPr>
          <p:nvPr>
            <p:ph type="ftr" sz="quarter" idx="11"/>
          </p:nvPr>
        </p:nvSpPr>
        <p:spPr/>
        <p:txBody>
          <a:bodyPr/>
          <a:lstStyle/>
          <a:p>
            <a:r>
              <a:rPr lang="nb-NO"/>
              <a:t>Bunntekst endres på Sett inn-fanen &gt; Topptekst og bunntekst</a:t>
            </a:r>
          </a:p>
        </p:txBody>
      </p:sp>
      <p:sp>
        <p:nvSpPr>
          <p:cNvPr id="5" name="Plassholder for lysbildenummer 4">
            <a:extLst>
              <a:ext uri="{FF2B5EF4-FFF2-40B4-BE49-F238E27FC236}">
                <a16:creationId xmlns:a16="http://schemas.microsoft.com/office/drawing/2014/main" id="{AECB3046-A820-430B-BB1D-C31AEE7C8E25}"/>
              </a:ext>
            </a:extLst>
          </p:cNvPr>
          <p:cNvSpPr>
            <a:spLocks noGrp="1"/>
          </p:cNvSpPr>
          <p:nvPr>
            <p:ph type="sldNum" sz="quarter" idx="12"/>
          </p:nvPr>
        </p:nvSpPr>
        <p:spPr/>
        <p:txBody>
          <a:bodyPr/>
          <a:lstStyle/>
          <a:p>
            <a:fld id="{715CB1CE-A15A-4B23-BCE9-5B6ACE3DD5B1}" type="slidenum">
              <a:rPr lang="nb-NO" smtClean="0"/>
              <a:t>‹#›</a:t>
            </a:fld>
            <a:endParaRPr lang="nb-NO"/>
          </a:p>
        </p:txBody>
      </p:sp>
    </p:spTree>
    <p:extLst>
      <p:ext uri="{BB962C8B-B14F-4D97-AF65-F5344CB8AC3E}">
        <p14:creationId xmlns:p14="http://schemas.microsoft.com/office/powerpoint/2010/main" val="21940009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0A342B87-4633-4D56-90D3-B1FF579BB772}"/>
              </a:ext>
            </a:extLst>
          </p:cNvPr>
          <p:cNvSpPr>
            <a:spLocks noGrp="1"/>
          </p:cNvSpPr>
          <p:nvPr>
            <p:ph type="dt" sz="half" idx="10"/>
          </p:nvPr>
        </p:nvSpPr>
        <p:spPr/>
        <p:txBody>
          <a:bodyPr/>
          <a:lstStyle/>
          <a:p>
            <a:fld id="{1036CA87-1686-4F2E-A055-2AF7115919DC}" type="datetime1">
              <a:rPr lang="nb-NO" smtClean="0"/>
              <a:t>24.03.2023</a:t>
            </a:fld>
            <a:endParaRPr lang="nb-NO"/>
          </a:p>
        </p:txBody>
      </p:sp>
      <p:sp>
        <p:nvSpPr>
          <p:cNvPr id="3" name="Plassholder for bunntekst 2">
            <a:extLst>
              <a:ext uri="{FF2B5EF4-FFF2-40B4-BE49-F238E27FC236}">
                <a16:creationId xmlns:a16="http://schemas.microsoft.com/office/drawing/2014/main" id="{E887A40C-CD04-4667-B7BC-0C9BB64057DF}"/>
              </a:ext>
            </a:extLst>
          </p:cNvPr>
          <p:cNvSpPr>
            <a:spLocks noGrp="1"/>
          </p:cNvSpPr>
          <p:nvPr>
            <p:ph type="ftr" sz="quarter" idx="11"/>
          </p:nvPr>
        </p:nvSpPr>
        <p:spPr/>
        <p:txBody>
          <a:bodyPr/>
          <a:lstStyle/>
          <a:p>
            <a:r>
              <a:rPr lang="nb-NO"/>
              <a:t>Bunntekst endres på Sett inn-fanen &gt; Topptekst og bunntekst</a:t>
            </a:r>
          </a:p>
        </p:txBody>
      </p:sp>
      <p:sp>
        <p:nvSpPr>
          <p:cNvPr id="4" name="Plassholder for lysbildenummer 3">
            <a:extLst>
              <a:ext uri="{FF2B5EF4-FFF2-40B4-BE49-F238E27FC236}">
                <a16:creationId xmlns:a16="http://schemas.microsoft.com/office/drawing/2014/main" id="{9AF054D9-A8B3-406F-BEDF-A775061ABFA6}"/>
              </a:ext>
            </a:extLst>
          </p:cNvPr>
          <p:cNvSpPr>
            <a:spLocks noGrp="1"/>
          </p:cNvSpPr>
          <p:nvPr>
            <p:ph type="sldNum" sz="quarter" idx="12"/>
          </p:nvPr>
        </p:nvSpPr>
        <p:spPr/>
        <p:txBody>
          <a:bodyPr/>
          <a:lstStyle/>
          <a:p>
            <a:fld id="{715CB1CE-A15A-4B23-BCE9-5B6ACE3DD5B1}" type="slidenum">
              <a:rPr lang="nb-NO" smtClean="0"/>
              <a:t>‹#›</a:t>
            </a:fld>
            <a:endParaRPr lang="nb-NO"/>
          </a:p>
        </p:txBody>
      </p:sp>
    </p:spTree>
    <p:extLst>
      <p:ext uri="{BB962C8B-B14F-4D97-AF65-F5344CB8AC3E}">
        <p14:creationId xmlns:p14="http://schemas.microsoft.com/office/powerpoint/2010/main" val="18657814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Avslutning">
    <p:spTree>
      <p:nvGrpSpPr>
        <p:cNvPr id="1" name=""/>
        <p:cNvGrpSpPr/>
        <p:nvPr/>
      </p:nvGrpSpPr>
      <p:grpSpPr>
        <a:xfrm>
          <a:off x="0" y="0"/>
          <a:ext cx="0" cy="0"/>
          <a:chOff x="0" y="0"/>
          <a:chExt cx="0" cy="0"/>
        </a:xfrm>
      </p:grpSpPr>
      <p:sp>
        <p:nvSpPr>
          <p:cNvPr id="14" name="Rektangel 13">
            <a:extLst>
              <a:ext uri="{FF2B5EF4-FFF2-40B4-BE49-F238E27FC236}">
                <a16:creationId xmlns:a16="http://schemas.microsoft.com/office/drawing/2014/main" id="{2283BC45-7239-477F-94CE-084C08B99E1F}"/>
              </a:ext>
            </a:extLst>
          </p:cNvPr>
          <p:cNvSpPr/>
          <p:nvPr/>
        </p:nvSpPr>
        <p:spPr>
          <a:xfrm>
            <a:off x="8037513" y="2273862"/>
            <a:ext cx="3263900" cy="45841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2"/>
              </a:solidFill>
            </a:endParaRPr>
          </a:p>
        </p:txBody>
      </p:sp>
      <p:sp>
        <p:nvSpPr>
          <p:cNvPr id="2" name="Tittel 1">
            <a:extLst>
              <a:ext uri="{FF2B5EF4-FFF2-40B4-BE49-F238E27FC236}">
                <a16:creationId xmlns:a16="http://schemas.microsoft.com/office/drawing/2014/main" id="{66BAF48C-0598-4FDA-B017-AF1BA4235C5E}"/>
              </a:ext>
            </a:extLst>
          </p:cNvPr>
          <p:cNvSpPr>
            <a:spLocks noGrp="1"/>
          </p:cNvSpPr>
          <p:nvPr>
            <p:ph type="ctrTitle" hasCustomPrompt="1"/>
          </p:nvPr>
        </p:nvSpPr>
        <p:spPr>
          <a:xfrm>
            <a:off x="892175" y="2483777"/>
            <a:ext cx="6829425" cy="1537217"/>
          </a:xfrm>
        </p:spPr>
        <p:txBody>
          <a:bodyPr anchor="b" anchorCtr="0"/>
          <a:lstStyle>
            <a:lvl1pPr algn="l">
              <a:lnSpc>
                <a:spcPct val="96000"/>
              </a:lnSpc>
              <a:defRPr sz="4883" baseline="0">
                <a:solidFill>
                  <a:schemeClr val="tx2"/>
                </a:solidFill>
              </a:defRPr>
            </a:lvl1pPr>
          </a:lstStyle>
          <a:p>
            <a:r>
              <a:rPr lang="nb-NO" dirty="0"/>
              <a:t>A</a:t>
            </a:r>
            <a:r>
              <a:rPr lang="nb-NO" dirty="0" err="1"/>
              <a:t>vsluttende</a:t>
            </a:r>
            <a:r>
              <a:rPr lang="nb-NO" dirty="0"/>
              <a:t> tittel, kan bruke flere linjer</a:t>
            </a:r>
          </a:p>
        </p:txBody>
      </p:sp>
      <p:sp>
        <p:nvSpPr>
          <p:cNvPr id="3" name="Undertittel 2">
            <a:extLst>
              <a:ext uri="{FF2B5EF4-FFF2-40B4-BE49-F238E27FC236}">
                <a16:creationId xmlns:a16="http://schemas.microsoft.com/office/drawing/2014/main" id="{98CE99E0-A502-472C-BC76-DC4BEF641E20}"/>
              </a:ext>
            </a:extLst>
          </p:cNvPr>
          <p:cNvSpPr>
            <a:spLocks noGrp="1"/>
          </p:cNvSpPr>
          <p:nvPr>
            <p:ph type="subTitle" idx="1" hasCustomPrompt="1"/>
          </p:nvPr>
        </p:nvSpPr>
        <p:spPr>
          <a:xfrm>
            <a:off x="890587" y="4499248"/>
            <a:ext cx="6829425" cy="663592"/>
          </a:xfrm>
        </p:spPr>
        <p:txBody>
          <a:bodyPr>
            <a:normAutofit/>
          </a:bodyPr>
          <a:lstStyle>
            <a:lvl1pPr marL="0" indent="0" algn="l">
              <a:buNone/>
              <a:defRPr sz="2000">
                <a:solidFill>
                  <a:schemeClr val="tx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dirty="0"/>
              <a:t>Handslingsdriver, undertittel, ekstra informasjon</a:t>
            </a:r>
          </a:p>
        </p:txBody>
      </p:sp>
      <p:sp>
        <p:nvSpPr>
          <p:cNvPr id="10" name="Plassholder for tekst 9">
            <a:extLst>
              <a:ext uri="{FF2B5EF4-FFF2-40B4-BE49-F238E27FC236}">
                <a16:creationId xmlns:a16="http://schemas.microsoft.com/office/drawing/2014/main" id="{F2059F5C-E1AD-49EB-9451-3359C1546602}"/>
              </a:ext>
            </a:extLst>
          </p:cNvPr>
          <p:cNvSpPr>
            <a:spLocks noGrp="1"/>
          </p:cNvSpPr>
          <p:nvPr>
            <p:ph type="body" sz="quarter" idx="10" hasCustomPrompt="1"/>
          </p:nvPr>
        </p:nvSpPr>
        <p:spPr>
          <a:xfrm>
            <a:off x="876304" y="5513458"/>
            <a:ext cx="3275009" cy="199350"/>
          </a:xfrm>
        </p:spPr>
        <p:txBody>
          <a:bodyPr wrap="square">
            <a:spAutoFit/>
          </a:bodyPr>
          <a:lstStyle>
            <a:lvl1pPr>
              <a:defRPr sz="1280" b="1">
                <a:solidFill>
                  <a:schemeClr val="tx1"/>
                </a:solidFill>
                <a:latin typeface="+mj-lt"/>
              </a:defRPr>
            </a:lvl1pPr>
          </a:lstStyle>
          <a:p>
            <a:pPr lvl="0"/>
            <a:r>
              <a:rPr lang="nb-NO" dirty="0"/>
              <a:t>Navn på den som presenterer</a:t>
            </a:r>
          </a:p>
        </p:txBody>
      </p:sp>
      <p:sp>
        <p:nvSpPr>
          <p:cNvPr id="11" name="Plassholder for tekst 9">
            <a:extLst>
              <a:ext uri="{FF2B5EF4-FFF2-40B4-BE49-F238E27FC236}">
                <a16:creationId xmlns:a16="http://schemas.microsoft.com/office/drawing/2014/main" id="{07BA8DA3-25A6-4F43-B582-00BA5BDC4726}"/>
              </a:ext>
            </a:extLst>
          </p:cNvPr>
          <p:cNvSpPr>
            <a:spLocks noGrp="1"/>
          </p:cNvSpPr>
          <p:nvPr>
            <p:ph type="body" sz="quarter" idx="11" hasCustomPrompt="1"/>
          </p:nvPr>
        </p:nvSpPr>
        <p:spPr>
          <a:xfrm>
            <a:off x="876304" y="5707422"/>
            <a:ext cx="3275009" cy="199350"/>
          </a:xfrm>
        </p:spPr>
        <p:txBody>
          <a:bodyPr wrap="square">
            <a:spAutoFit/>
          </a:bodyPr>
          <a:lstStyle>
            <a:lvl1pPr>
              <a:defRPr sz="1280" b="0">
                <a:solidFill>
                  <a:schemeClr val="tx1"/>
                </a:solidFill>
                <a:latin typeface="+mj-lt"/>
              </a:defRPr>
            </a:lvl1pPr>
          </a:lstStyle>
          <a:p>
            <a:pPr lvl="0"/>
            <a:r>
              <a:rPr lang="nb-NO" dirty="0"/>
              <a:t>Stillingstittel</a:t>
            </a:r>
          </a:p>
        </p:txBody>
      </p:sp>
      <p:sp>
        <p:nvSpPr>
          <p:cNvPr id="12" name="Plassholder for tekst 9">
            <a:extLst>
              <a:ext uri="{FF2B5EF4-FFF2-40B4-BE49-F238E27FC236}">
                <a16:creationId xmlns:a16="http://schemas.microsoft.com/office/drawing/2014/main" id="{4017AF59-30AB-4E16-97BA-4D2607624331}"/>
              </a:ext>
            </a:extLst>
          </p:cNvPr>
          <p:cNvSpPr>
            <a:spLocks noGrp="1"/>
          </p:cNvSpPr>
          <p:nvPr>
            <p:ph type="body" sz="quarter" idx="12" hasCustomPrompt="1"/>
          </p:nvPr>
        </p:nvSpPr>
        <p:spPr>
          <a:xfrm>
            <a:off x="4470400" y="5476010"/>
            <a:ext cx="3263900" cy="534265"/>
          </a:xfrm>
        </p:spPr>
        <p:txBody>
          <a:bodyPr wrap="square">
            <a:noAutofit/>
          </a:bodyPr>
          <a:lstStyle>
            <a:lvl1pPr>
              <a:defRPr sz="1280" b="0">
                <a:solidFill>
                  <a:schemeClr val="tx1"/>
                </a:solidFill>
                <a:latin typeface="+mj-lt"/>
              </a:defRPr>
            </a:lvl1pPr>
          </a:lstStyle>
          <a:p>
            <a:pPr lvl="0"/>
            <a:r>
              <a:rPr lang="nb-NO" dirty="0"/>
              <a:t>Epost og telefonnummer</a:t>
            </a:r>
          </a:p>
        </p:txBody>
      </p:sp>
      <p:pic>
        <p:nvPicPr>
          <p:cNvPr id="13" name="Logo">
            <a:extLst>
              <a:ext uri="{FF2B5EF4-FFF2-40B4-BE49-F238E27FC236}">
                <a16:creationId xmlns:a16="http://schemas.microsoft.com/office/drawing/2014/main" id="{BE4E782E-2FD9-4525-93AA-2191683173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6304" y="666882"/>
            <a:ext cx="2557459" cy="822041"/>
          </a:xfrm>
          <a:prstGeom prst="rect">
            <a:avLst/>
          </a:prstGeom>
        </p:spPr>
      </p:pic>
      <p:sp>
        <p:nvSpPr>
          <p:cNvPr id="6" name="Kontaktinfo">
            <a:extLst>
              <a:ext uri="{FF2B5EF4-FFF2-40B4-BE49-F238E27FC236}">
                <a16:creationId xmlns:a16="http://schemas.microsoft.com/office/drawing/2014/main" id="{37EB4FC2-E8AD-4798-BEEC-D4CAEADD7000}"/>
              </a:ext>
            </a:extLst>
          </p:cNvPr>
          <p:cNvSpPr txBox="1"/>
          <p:nvPr/>
        </p:nvSpPr>
        <p:spPr>
          <a:xfrm>
            <a:off x="8716016" y="2915365"/>
            <a:ext cx="1898009" cy="3604769"/>
          </a:xfrm>
          <a:prstGeom prst="rect">
            <a:avLst/>
          </a:prstGeom>
          <a:noFill/>
        </p:spPr>
        <p:txBody>
          <a:bodyPr wrap="square" rtlCol="0">
            <a:spAutoFit/>
          </a:bodyPr>
          <a:lstStyle/>
          <a:p>
            <a:pPr>
              <a:lnSpc>
                <a:spcPct val="110000"/>
              </a:lnSpc>
              <a:spcBef>
                <a:spcPts val="2000"/>
              </a:spcBef>
            </a:pPr>
            <a:r>
              <a:rPr lang="nb-NO" sz="1280" b="1" dirty="0">
                <a:solidFill>
                  <a:schemeClr val="tx2"/>
                </a:solidFill>
                <a:effectLst/>
                <a:latin typeface="+mj-lt"/>
              </a:rPr>
              <a:t>Sentralbord</a:t>
            </a:r>
            <a:br>
              <a:rPr lang="nb-NO" sz="1280" dirty="0">
                <a:solidFill>
                  <a:schemeClr val="tx2"/>
                </a:solidFill>
                <a:effectLst/>
                <a:latin typeface="+mj-lt"/>
              </a:rPr>
            </a:br>
            <a:r>
              <a:rPr lang="nb-NO" sz="1280" dirty="0">
                <a:solidFill>
                  <a:schemeClr val="tx2"/>
                </a:solidFill>
                <a:effectLst/>
                <a:latin typeface="+mj-lt"/>
              </a:rPr>
              <a:t>23 15 95 50</a:t>
            </a:r>
            <a:br>
              <a:rPr lang="nb-NO" sz="1280" dirty="0">
                <a:solidFill>
                  <a:schemeClr val="tx2"/>
                </a:solidFill>
                <a:effectLst/>
                <a:latin typeface="+mj-lt"/>
              </a:rPr>
            </a:br>
            <a:br>
              <a:rPr lang="nb-NO" sz="1280" dirty="0">
                <a:solidFill>
                  <a:schemeClr val="tx2"/>
                </a:solidFill>
                <a:effectLst/>
                <a:latin typeface="+mj-lt"/>
              </a:rPr>
            </a:br>
            <a:r>
              <a:rPr lang="nb-NO" sz="1280" b="1" dirty="0">
                <a:solidFill>
                  <a:schemeClr val="tx2"/>
                </a:solidFill>
                <a:effectLst/>
                <a:latin typeface="+mj-lt"/>
              </a:rPr>
              <a:t>Åpningstid resepsjon</a:t>
            </a:r>
            <a:br>
              <a:rPr lang="nb-NO" sz="1280" dirty="0">
                <a:solidFill>
                  <a:schemeClr val="tx2"/>
                </a:solidFill>
                <a:effectLst/>
                <a:latin typeface="+mj-lt"/>
              </a:rPr>
            </a:br>
            <a:r>
              <a:rPr lang="nb-NO" sz="1280" dirty="0">
                <a:solidFill>
                  <a:schemeClr val="tx2"/>
                </a:solidFill>
                <a:effectLst/>
                <a:latin typeface="+mj-lt"/>
              </a:rPr>
              <a:t>09.00–15.00</a:t>
            </a:r>
            <a:br>
              <a:rPr lang="nb-NO" sz="1280" dirty="0">
                <a:solidFill>
                  <a:schemeClr val="tx2"/>
                </a:solidFill>
                <a:effectLst/>
                <a:latin typeface="+mj-lt"/>
              </a:rPr>
            </a:br>
            <a:br>
              <a:rPr lang="nb-NO" sz="1280" dirty="0">
                <a:solidFill>
                  <a:schemeClr val="tx2"/>
                </a:solidFill>
                <a:effectLst/>
                <a:latin typeface="+mj-lt"/>
              </a:rPr>
            </a:br>
            <a:r>
              <a:rPr lang="nb-NO" sz="1280" b="1" dirty="0">
                <a:solidFill>
                  <a:schemeClr val="tx2"/>
                </a:solidFill>
                <a:effectLst/>
                <a:latin typeface="+mj-lt"/>
              </a:rPr>
              <a:t>Postadresse</a:t>
            </a:r>
            <a:br>
              <a:rPr lang="nb-NO" sz="1280" dirty="0">
                <a:solidFill>
                  <a:schemeClr val="tx2"/>
                </a:solidFill>
                <a:effectLst/>
                <a:latin typeface="+mj-lt"/>
              </a:rPr>
            </a:br>
            <a:r>
              <a:rPr lang="nb-NO" sz="1280" dirty="0">
                <a:solidFill>
                  <a:schemeClr val="tx2"/>
                </a:solidFill>
                <a:effectLst/>
                <a:latin typeface="+mj-lt"/>
              </a:rPr>
              <a:t>Trygderetten </a:t>
            </a:r>
            <a:br>
              <a:rPr lang="nb-NO" sz="1280" dirty="0">
                <a:solidFill>
                  <a:schemeClr val="tx2"/>
                </a:solidFill>
                <a:effectLst/>
                <a:latin typeface="+mj-lt"/>
              </a:rPr>
            </a:br>
            <a:r>
              <a:rPr lang="nb-NO" sz="1280" dirty="0">
                <a:solidFill>
                  <a:schemeClr val="tx2"/>
                </a:solidFill>
                <a:effectLst/>
                <a:latin typeface="+mj-lt"/>
              </a:rPr>
              <a:t>Postboks 4724 Nydalen </a:t>
            </a:r>
            <a:br>
              <a:rPr lang="nb-NO" sz="1280" dirty="0">
                <a:solidFill>
                  <a:schemeClr val="tx2"/>
                </a:solidFill>
                <a:effectLst/>
                <a:latin typeface="+mj-lt"/>
              </a:rPr>
            </a:br>
            <a:r>
              <a:rPr lang="nb-NO" sz="1280" dirty="0">
                <a:solidFill>
                  <a:schemeClr val="tx2"/>
                </a:solidFill>
                <a:effectLst/>
                <a:latin typeface="+mj-lt"/>
              </a:rPr>
              <a:t>0421 Oslo </a:t>
            </a:r>
            <a:br>
              <a:rPr lang="nb-NO" sz="1280" dirty="0">
                <a:solidFill>
                  <a:schemeClr val="tx2"/>
                </a:solidFill>
                <a:effectLst/>
                <a:latin typeface="+mj-lt"/>
              </a:rPr>
            </a:br>
            <a:br>
              <a:rPr lang="nb-NO" sz="1280" dirty="0">
                <a:solidFill>
                  <a:schemeClr val="tx2"/>
                </a:solidFill>
                <a:effectLst/>
                <a:latin typeface="+mj-lt"/>
              </a:rPr>
            </a:br>
            <a:r>
              <a:rPr lang="nb-NO" sz="1280" b="1" dirty="0">
                <a:solidFill>
                  <a:schemeClr val="tx2"/>
                </a:solidFill>
                <a:effectLst/>
                <a:latin typeface="+mj-lt"/>
              </a:rPr>
              <a:t>Besøksadresse</a:t>
            </a:r>
            <a:br>
              <a:rPr lang="nb-NO" sz="1280" dirty="0">
                <a:solidFill>
                  <a:schemeClr val="tx2"/>
                </a:solidFill>
                <a:effectLst/>
                <a:latin typeface="+mj-lt"/>
              </a:rPr>
            </a:br>
            <a:r>
              <a:rPr lang="nb-NO" sz="1280" dirty="0">
                <a:solidFill>
                  <a:schemeClr val="tx2"/>
                </a:solidFill>
                <a:effectLst/>
                <a:latin typeface="+mj-lt"/>
              </a:rPr>
              <a:t>Sandakerveien 130 </a:t>
            </a:r>
            <a:br>
              <a:rPr lang="nb-NO" sz="1280" dirty="0">
                <a:solidFill>
                  <a:schemeClr val="tx2"/>
                </a:solidFill>
                <a:effectLst/>
                <a:latin typeface="+mj-lt"/>
              </a:rPr>
            </a:br>
            <a:r>
              <a:rPr lang="nb-NO" sz="1280" dirty="0">
                <a:solidFill>
                  <a:schemeClr val="tx2"/>
                </a:solidFill>
                <a:effectLst/>
                <a:latin typeface="+mj-lt"/>
              </a:rPr>
              <a:t>0484 Oslo</a:t>
            </a:r>
            <a:br>
              <a:rPr lang="nb-NO" sz="1280" dirty="0">
                <a:solidFill>
                  <a:schemeClr val="tx2"/>
                </a:solidFill>
                <a:effectLst/>
                <a:latin typeface="+mj-lt"/>
              </a:rPr>
            </a:br>
            <a:br>
              <a:rPr lang="nb-NO" sz="1280" dirty="0">
                <a:solidFill>
                  <a:schemeClr val="tx2"/>
                </a:solidFill>
                <a:effectLst/>
                <a:latin typeface="+mj-lt"/>
              </a:rPr>
            </a:br>
            <a:endParaRPr lang="nb-NO" sz="1280" dirty="0">
              <a:solidFill>
                <a:schemeClr val="tx2"/>
              </a:solidFill>
              <a:latin typeface="+mj-lt"/>
            </a:endParaRPr>
          </a:p>
        </p:txBody>
      </p:sp>
    </p:spTree>
    <p:extLst>
      <p:ext uri="{BB962C8B-B14F-4D97-AF65-F5344CB8AC3E}">
        <p14:creationId xmlns:p14="http://schemas.microsoft.com/office/powerpoint/2010/main" val="63417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eloverskrift A">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36CA83E0-4885-492E-90ED-2CCFC9A8107F}"/>
              </a:ext>
            </a:extLst>
          </p:cNvPr>
          <p:cNvSpPr/>
          <p:nvPr/>
        </p:nvSpPr>
        <p:spPr>
          <a:xfrm>
            <a:off x="0" y="1244600"/>
            <a:ext cx="7721599" cy="5613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a:extLst>
              <a:ext uri="{FF2B5EF4-FFF2-40B4-BE49-F238E27FC236}">
                <a16:creationId xmlns:a16="http://schemas.microsoft.com/office/drawing/2014/main" id="{8A2295FD-6E0D-4DEB-8ECF-383CC1940B35}"/>
              </a:ext>
            </a:extLst>
          </p:cNvPr>
          <p:cNvSpPr>
            <a:spLocks noGrp="1"/>
          </p:cNvSpPr>
          <p:nvPr>
            <p:ph type="title" hasCustomPrompt="1"/>
          </p:nvPr>
        </p:nvSpPr>
        <p:spPr>
          <a:xfrm>
            <a:off x="889000" y="1611427"/>
            <a:ext cx="5942013" cy="1537217"/>
          </a:xfrm>
        </p:spPr>
        <p:txBody>
          <a:bodyPr anchor="b"/>
          <a:lstStyle>
            <a:lvl1pPr>
              <a:lnSpc>
                <a:spcPct val="96000"/>
              </a:lnSpc>
              <a:defRPr sz="4883">
                <a:solidFill>
                  <a:schemeClr val="bg1"/>
                </a:solidFill>
              </a:defRPr>
            </a:lvl1pPr>
          </a:lstStyle>
          <a:p>
            <a:r>
              <a:rPr lang="nb-NO" dirty="0"/>
              <a:t>Klikk for å skrive inn kapitteltittel</a:t>
            </a:r>
          </a:p>
        </p:txBody>
      </p:sp>
      <p:sp>
        <p:nvSpPr>
          <p:cNvPr id="3" name="Plassholder for tekst 2">
            <a:extLst>
              <a:ext uri="{FF2B5EF4-FFF2-40B4-BE49-F238E27FC236}">
                <a16:creationId xmlns:a16="http://schemas.microsoft.com/office/drawing/2014/main" id="{6F314129-7DE1-486E-89DE-ED329C65A3B7}"/>
              </a:ext>
            </a:extLst>
          </p:cNvPr>
          <p:cNvSpPr>
            <a:spLocks noGrp="1"/>
          </p:cNvSpPr>
          <p:nvPr>
            <p:ph type="body" idx="1"/>
          </p:nvPr>
        </p:nvSpPr>
        <p:spPr>
          <a:xfrm>
            <a:off x="889000" y="3626468"/>
            <a:ext cx="5942013" cy="1500187"/>
          </a:xfrm>
        </p:spPr>
        <p:txBody>
          <a:bodyPr>
            <a:normAutofit/>
          </a:bodyPr>
          <a:lstStyle>
            <a:lvl1pPr marL="0" indent="0">
              <a:buNone/>
              <a:defRPr sz="20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Plassholder for dato 3">
            <a:extLst>
              <a:ext uri="{FF2B5EF4-FFF2-40B4-BE49-F238E27FC236}">
                <a16:creationId xmlns:a16="http://schemas.microsoft.com/office/drawing/2014/main" id="{51E4C362-EE75-464C-981E-B5424EF6A330}"/>
              </a:ext>
            </a:extLst>
          </p:cNvPr>
          <p:cNvSpPr>
            <a:spLocks noGrp="1"/>
          </p:cNvSpPr>
          <p:nvPr>
            <p:ph type="dt" sz="half" idx="10"/>
          </p:nvPr>
        </p:nvSpPr>
        <p:spPr/>
        <p:txBody>
          <a:bodyPr/>
          <a:lstStyle/>
          <a:p>
            <a:fld id="{FB1E372E-68F0-46DF-8AAD-BEA559AD2D00}" type="datetime1">
              <a:rPr lang="nb-NO" smtClean="0"/>
              <a:t>24.03.2023</a:t>
            </a:fld>
            <a:endParaRPr lang="nb-NO"/>
          </a:p>
        </p:txBody>
      </p:sp>
      <p:sp>
        <p:nvSpPr>
          <p:cNvPr id="5" name="Plassholder for bunntekst 4">
            <a:extLst>
              <a:ext uri="{FF2B5EF4-FFF2-40B4-BE49-F238E27FC236}">
                <a16:creationId xmlns:a16="http://schemas.microsoft.com/office/drawing/2014/main" id="{3603B708-D653-4B34-9A26-1F9F19817466}"/>
              </a:ext>
            </a:extLst>
          </p:cNvPr>
          <p:cNvSpPr>
            <a:spLocks noGrp="1"/>
          </p:cNvSpPr>
          <p:nvPr>
            <p:ph type="ftr" sz="quarter" idx="11"/>
          </p:nvPr>
        </p:nvSpPr>
        <p:spPr/>
        <p:txBody>
          <a:bodyPr/>
          <a:lstStyle>
            <a:lvl1pPr>
              <a:defRPr>
                <a:solidFill>
                  <a:schemeClr val="bg1"/>
                </a:solidFill>
              </a:defRPr>
            </a:lvl1pPr>
          </a:lstStyle>
          <a:p>
            <a:r>
              <a:rPr lang="nb-NO"/>
              <a:t>Bunntekst endres på Sett inn-fanen &gt; Topptekst og bunntekst</a:t>
            </a:r>
            <a:endParaRPr lang="nb-NO" dirty="0"/>
          </a:p>
        </p:txBody>
      </p:sp>
      <p:sp>
        <p:nvSpPr>
          <p:cNvPr id="6" name="Plassholder for lysbildenummer 5">
            <a:extLst>
              <a:ext uri="{FF2B5EF4-FFF2-40B4-BE49-F238E27FC236}">
                <a16:creationId xmlns:a16="http://schemas.microsoft.com/office/drawing/2014/main" id="{3D6876F6-B9F4-4BDB-A33A-29DB11045F7E}"/>
              </a:ext>
            </a:extLst>
          </p:cNvPr>
          <p:cNvSpPr>
            <a:spLocks noGrp="1"/>
          </p:cNvSpPr>
          <p:nvPr>
            <p:ph type="sldNum" sz="quarter" idx="12"/>
          </p:nvPr>
        </p:nvSpPr>
        <p:spPr/>
        <p:txBody>
          <a:bodyPr/>
          <a:lstStyle/>
          <a:p>
            <a:fld id="{715CB1CE-A15A-4B23-BCE9-5B6ACE3DD5B1}" type="slidenum">
              <a:rPr lang="nb-NO" smtClean="0"/>
              <a:t>‹#›</a:t>
            </a:fld>
            <a:endParaRPr lang="nb-NO"/>
          </a:p>
        </p:txBody>
      </p:sp>
      <p:sp>
        <p:nvSpPr>
          <p:cNvPr id="11" name="Plassholder for bilde 10">
            <a:extLst>
              <a:ext uri="{FF2B5EF4-FFF2-40B4-BE49-F238E27FC236}">
                <a16:creationId xmlns:a16="http://schemas.microsoft.com/office/drawing/2014/main" id="{6DBB80F8-A2D6-4B9C-B49E-FC564641A2B7}"/>
              </a:ext>
            </a:extLst>
          </p:cNvPr>
          <p:cNvSpPr>
            <a:spLocks noGrp="1"/>
          </p:cNvSpPr>
          <p:nvPr>
            <p:ph type="pic" sz="quarter" idx="13" hasCustomPrompt="1"/>
          </p:nvPr>
        </p:nvSpPr>
        <p:spPr>
          <a:xfrm>
            <a:off x="7721600" y="0"/>
            <a:ext cx="4470400" cy="5805488"/>
          </a:xfrm>
        </p:spPr>
        <p:txBody>
          <a:bodyPr lIns="252000" rIns="252000" anchor="ctr" anchorCtr="1">
            <a:normAutofit/>
          </a:bodyPr>
          <a:lstStyle>
            <a:lvl1pPr>
              <a:defRPr sz="1280">
                <a:solidFill>
                  <a:schemeClr val="tx1">
                    <a:lumMod val="50000"/>
                    <a:lumOff val="50000"/>
                  </a:schemeClr>
                </a:solidFill>
                <a:latin typeface="+mn-lt"/>
              </a:defRPr>
            </a:lvl1pPr>
          </a:lstStyle>
          <a:p>
            <a:r>
              <a:rPr lang="nb-NO" dirty="0"/>
              <a:t>Valgfritt bilde. Dra inn et bilde for å legge til. </a:t>
            </a:r>
            <a:r>
              <a:rPr lang="nb-NO" dirty="0" err="1"/>
              <a:t>Justér</a:t>
            </a:r>
            <a:r>
              <a:rPr lang="nb-NO" dirty="0"/>
              <a:t> utsnitt på Bildeformat-fanen &gt; Beskjær</a:t>
            </a:r>
          </a:p>
          <a:p>
            <a:endParaRPr lang="nb-NO" dirty="0"/>
          </a:p>
        </p:txBody>
      </p:sp>
    </p:spTree>
    <p:extLst>
      <p:ext uri="{BB962C8B-B14F-4D97-AF65-F5344CB8AC3E}">
        <p14:creationId xmlns:p14="http://schemas.microsoft.com/office/powerpoint/2010/main" val="279775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eloverskrift B">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36CA83E0-4885-492E-90ED-2CCFC9A8107F}"/>
              </a:ext>
            </a:extLst>
          </p:cNvPr>
          <p:cNvSpPr/>
          <p:nvPr/>
        </p:nvSpPr>
        <p:spPr>
          <a:xfrm>
            <a:off x="0" y="1244600"/>
            <a:ext cx="7721599" cy="5613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a:extLst>
              <a:ext uri="{FF2B5EF4-FFF2-40B4-BE49-F238E27FC236}">
                <a16:creationId xmlns:a16="http://schemas.microsoft.com/office/drawing/2014/main" id="{8A2295FD-6E0D-4DEB-8ECF-383CC1940B35}"/>
              </a:ext>
            </a:extLst>
          </p:cNvPr>
          <p:cNvSpPr>
            <a:spLocks noGrp="1"/>
          </p:cNvSpPr>
          <p:nvPr>
            <p:ph type="title" hasCustomPrompt="1"/>
          </p:nvPr>
        </p:nvSpPr>
        <p:spPr>
          <a:xfrm>
            <a:off x="889000" y="1617650"/>
            <a:ext cx="5942013" cy="1537217"/>
          </a:xfrm>
        </p:spPr>
        <p:txBody>
          <a:bodyPr anchor="b"/>
          <a:lstStyle>
            <a:lvl1pPr>
              <a:lnSpc>
                <a:spcPct val="96000"/>
              </a:lnSpc>
              <a:defRPr sz="4883">
                <a:solidFill>
                  <a:schemeClr val="tx2"/>
                </a:solidFill>
              </a:defRPr>
            </a:lvl1pPr>
          </a:lstStyle>
          <a:p>
            <a:r>
              <a:rPr lang="nb-NO" dirty="0"/>
              <a:t>Klikk for å skrive inn kapitteltittel</a:t>
            </a:r>
          </a:p>
        </p:txBody>
      </p:sp>
      <p:sp>
        <p:nvSpPr>
          <p:cNvPr id="3" name="Plassholder for tekst 2">
            <a:extLst>
              <a:ext uri="{FF2B5EF4-FFF2-40B4-BE49-F238E27FC236}">
                <a16:creationId xmlns:a16="http://schemas.microsoft.com/office/drawing/2014/main" id="{6F314129-7DE1-486E-89DE-ED329C65A3B7}"/>
              </a:ext>
            </a:extLst>
          </p:cNvPr>
          <p:cNvSpPr>
            <a:spLocks noGrp="1"/>
          </p:cNvSpPr>
          <p:nvPr>
            <p:ph type="body" idx="1"/>
          </p:nvPr>
        </p:nvSpPr>
        <p:spPr>
          <a:xfrm>
            <a:off x="889000" y="3632691"/>
            <a:ext cx="5942013" cy="1500187"/>
          </a:xfrm>
        </p:spPr>
        <p:txBody>
          <a:bodyPr>
            <a:normAutofit/>
          </a:bodyPr>
          <a:lstStyle>
            <a:lvl1pPr marL="0" indent="0">
              <a:buNone/>
              <a:defRPr sz="2000">
                <a:solidFill>
                  <a:schemeClr val="tx2"/>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Plassholder for dato 3">
            <a:extLst>
              <a:ext uri="{FF2B5EF4-FFF2-40B4-BE49-F238E27FC236}">
                <a16:creationId xmlns:a16="http://schemas.microsoft.com/office/drawing/2014/main" id="{51E4C362-EE75-464C-981E-B5424EF6A330}"/>
              </a:ext>
            </a:extLst>
          </p:cNvPr>
          <p:cNvSpPr>
            <a:spLocks noGrp="1"/>
          </p:cNvSpPr>
          <p:nvPr>
            <p:ph type="dt" sz="half" idx="10"/>
          </p:nvPr>
        </p:nvSpPr>
        <p:spPr/>
        <p:txBody>
          <a:bodyPr/>
          <a:lstStyle/>
          <a:p>
            <a:fld id="{37D08937-FA24-4CB3-B099-9DFE632A6BC6}" type="datetime1">
              <a:rPr lang="nb-NO" smtClean="0"/>
              <a:t>24.03.2023</a:t>
            </a:fld>
            <a:endParaRPr lang="nb-NO"/>
          </a:p>
        </p:txBody>
      </p:sp>
      <p:sp>
        <p:nvSpPr>
          <p:cNvPr id="5" name="Plassholder for bunntekst 4">
            <a:extLst>
              <a:ext uri="{FF2B5EF4-FFF2-40B4-BE49-F238E27FC236}">
                <a16:creationId xmlns:a16="http://schemas.microsoft.com/office/drawing/2014/main" id="{3603B708-D653-4B34-9A26-1F9F19817466}"/>
              </a:ext>
            </a:extLst>
          </p:cNvPr>
          <p:cNvSpPr>
            <a:spLocks noGrp="1"/>
          </p:cNvSpPr>
          <p:nvPr>
            <p:ph type="ftr" sz="quarter" idx="11"/>
          </p:nvPr>
        </p:nvSpPr>
        <p:spPr/>
        <p:txBody>
          <a:bodyPr/>
          <a:lstStyle/>
          <a:p>
            <a:r>
              <a:rPr lang="nb-NO"/>
              <a:t>Bunntekst endres på Sett inn-fanen &gt; Topptekst og bunntekst</a:t>
            </a:r>
          </a:p>
        </p:txBody>
      </p:sp>
      <p:sp>
        <p:nvSpPr>
          <p:cNvPr id="6" name="Plassholder for lysbildenummer 5">
            <a:extLst>
              <a:ext uri="{FF2B5EF4-FFF2-40B4-BE49-F238E27FC236}">
                <a16:creationId xmlns:a16="http://schemas.microsoft.com/office/drawing/2014/main" id="{3D6876F6-B9F4-4BDB-A33A-29DB11045F7E}"/>
              </a:ext>
            </a:extLst>
          </p:cNvPr>
          <p:cNvSpPr>
            <a:spLocks noGrp="1"/>
          </p:cNvSpPr>
          <p:nvPr>
            <p:ph type="sldNum" sz="quarter" idx="12"/>
          </p:nvPr>
        </p:nvSpPr>
        <p:spPr/>
        <p:txBody>
          <a:bodyPr/>
          <a:lstStyle/>
          <a:p>
            <a:fld id="{715CB1CE-A15A-4B23-BCE9-5B6ACE3DD5B1}" type="slidenum">
              <a:rPr lang="nb-NO" smtClean="0"/>
              <a:t>‹#›</a:t>
            </a:fld>
            <a:endParaRPr lang="nb-NO"/>
          </a:p>
        </p:txBody>
      </p:sp>
      <p:sp>
        <p:nvSpPr>
          <p:cNvPr id="10" name="Plassholder for bilde 10">
            <a:extLst>
              <a:ext uri="{FF2B5EF4-FFF2-40B4-BE49-F238E27FC236}">
                <a16:creationId xmlns:a16="http://schemas.microsoft.com/office/drawing/2014/main" id="{A39306FD-88DD-46CC-9792-54FB4BCA00AF}"/>
              </a:ext>
            </a:extLst>
          </p:cNvPr>
          <p:cNvSpPr>
            <a:spLocks noGrp="1"/>
          </p:cNvSpPr>
          <p:nvPr>
            <p:ph type="pic" sz="quarter" idx="13" hasCustomPrompt="1"/>
          </p:nvPr>
        </p:nvSpPr>
        <p:spPr>
          <a:xfrm>
            <a:off x="7721600" y="0"/>
            <a:ext cx="4470400" cy="5805488"/>
          </a:xfrm>
        </p:spPr>
        <p:txBody>
          <a:bodyPr lIns="252000" rIns="252000" anchor="ctr" anchorCtr="1">
            <a:normAutofit/>
          </a:bodyPr>
          <a:lstStyle>
            <a:lvl1pPr>
              <a:defRPr sz="1280">
                <a:solidFill>
                  <a:schemeClr val="tx1">
                    <a:lumMod val="50000"/>
                    <a:lumOff val="50000"/>
                  </a:schemeClr>
                </a:solidFill>
                <a:latin typeface="+mn-lt"/>
              </a:defRPr>
            </a:lvl1pPr>
          </a:lstStyle>
          <a:p>
            <a:r>
              <a:rPr lang="nb-NO" dirty="0"/>
              <a:t>Valgfritt bilde. Dra inn et bilde for å legge til. </a:t>
            </a:r>
            <a:r>
              <a:rPr lang="nb-NO" dirty="0" err="1"/>
              <a:t>Justér</a:t>
            </a:r>
            <a:r>
              <a:rPr lang="nb-NO" dirty="0"/>
              <a:t> utsnitt på Bildeformat-fanen &gt; Beskjær</a:t>
            </a:r>
          </a:p>
          <a:p>
            <a:endParaRPr lang="nb-NO" dirty="0"/>
          </a:p>
        </p:txBody>
      </p:sp>
    </p:spTree>
    <p:extLst>
      <p:ext uri="{BB962C8B-B14F-4D97-AF65-F5344CB8AC3E}">
        <p14:creationId xmlns:p14="http://schemas.microsoft.com/office/powerpoint/2010/main" val="1167260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16EB2ED7-9A0B-46A5-BD85-A60921EA02EE}"/>
              </a:ext>
            </a:extLst>
          </p:cNvPr>
          <p:cNvSpPr/>
          <p:nvPr/>
        </p:nvSpPr>
        <p:spPr>
          <a:xfrm>
            <a:off x="0" y="1244600"/>
            <a:ext cx="5038725" cy="5613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a:extLst>
              <a:ext uri="{FF2B5EF4-FFF2-40B4-BE49-F238E27FC236}">
                <a16:creationId xmlns:a16="http://schemas.microsoft.com/office/drawing/2014/main" id="{5344CFC1-06D4-465E-92EF-703908D01179}"/>
              </a:ext>
            </a:extLst>
          </p:cNvPr>
          <p:cNvSpPr>
            <a:spLocks noGrp="1"/>
          </p:cNvSpPr>
          <p:nvPr>
            <p:ph type="title" hasCustomPrompt="1"/>
          </p:nvPr>
        </p:nvSpPr>
        <p:spPr>
          <a:xfrm>
            <a:off x="874707" y="1688153"/>
            <a:ext cx="3595693" cy="635496"/>
          </a:xfrm>
        </p:spPr>
        <p:txBody>
          <a:bodyPr anchor="t" anchorCtr="0"/>
          <a:lstStyle>
            <a:lvl1pPr>
              <a:defRPr>
                <a:solidFill>
                  <a:schemeClr val="tx2"/>
                </a:solidFill>
              </a:defRPr>
            </a:lvl1pPr>
          </a:lstStyle>
          <a:p>
            <a:r>
              <a:rPr lang="nb-NO" dirty="0"/>
              <a:t>Overskrift</a:t>
            </a:r>
          </a:p>
        </p:txBody>
      </p:sp>
      <p:sp>
        <p:nvSpPr>
          <p:cNvPr id="3" name="Plassholder for dato 2">
            <a:extLst>
              <a:ext uri="{FF2B5EF4-FFF2-40B4-BE49-F238E27FC236}">
                <a16:creationId xmlns:a16="http://schemas.microsoft.com/office/drawing/2014/main" id="{6A9F2846-7255-4DCB-950D-7DD656F1A9DD}"/>
              </a:ext>
            </a:extLst>
          </p:cNvPr>
          <p:cNvSpPr>
            <a:spLocks noGrp="1"/>
          </p:cNvSpPr>
          <p:nvPr>
            <p:ph type="dt" sz="half" idx="10"/>
          </p:nvPr>
        </p:nvSpPr>
        <p:spPr/>
        <p:txBody>
          <a:bodyPr/>
          <a:lstStyle/>
          <a:p>
            <a:fld id="{F5B26142-79C5-484E-8A03-A6753AA1AE9F}" type="datetime1">
              <a:rPr lang="nb-NO" smtClean="0"/>
              <a:t>24.03.2023</a:t>
            </a:fld>
            <a:endParaRPr lang="nb-NO" dirty="0"/>
          </a:p>
        </p:txBody>
      </p:sp>
      <p:sp>
        <p:nvSpPr>
          <p:cNvPr id="4" name="Plassholder for bunntekst 3">
            <a:extLst>
              <a:ext uri="{FF2B5EF4-FFF2-40B4-BE49-F238E27FC236}">
                <a16:creationId xmlns:a16="http://schemas.microsoft.com/office/drawing/2014/main" id="{F280DC13-9090-4E11-9280-F22547C73A1A}"/>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5" name="Plassholder for lysbildenummer 4">
            <a:extLst>
              <a:ext uri="{FF2B5EF4-FFF2-40B4-BE49-F238E27FC236}">
                <a16:creationId xmlns:a16="http://schemas.microsoft.com/office/drawing/2014/main" id="{D1808620-A6B3-43AF-9F28-0F938E8DABA2}"/>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
        <p:nvSpPr>
          <p:cNvPr id="10" name="Plassholder for tekst 9">
            <a:extLst>
              <a:ext uri="{FF2B5EF4-FFF2-40B4-BE49-F238E27FC236}">
                <a16:creationId xmlns:a16="http://schemas.microsoft.com/office/drawing/2014/main" id="{853FDB11-0923-4163-9D9D-63B417B29A45}"/>
              </a:ext>
            </a:extLst>
          </p:cNvPr>
          <p:cNvSpPr>
            <a:spLocks noGrp="1"/>
          </p:cNvSpPr>
          <p:nvPr>
            <p:ph type="body" sz="quarter" idx="13" hasCustomPrompt="1"/>
          </p:nvPr>
        </p:nvSpPr>
        <p:spPr>
          <a:xfrm>
            <a:off x="6261100" y="1068388"/>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2" name="Plassholder for tekst 11">
            <a:extLst>
              <a:ext uri="{FF2B5EF4-FFF2-40B4-BE49-F238E27FC236}">
                <a16:creationId xmlns:a16="http://schemas.microsoft.com/office/drawing/2014/main" id="{902D0260-6177-4264-9BF6-3B120C2D5F72}"/>
              </a:ext>
            </a:extLst>
          </p:cNvPr>
          <p:cNvSpPr>
            <a:spLocks noGrp="1"/>
          </p:cNvSpPr>
          <p:nvPr>
            <p:ph type="body" sz="quarter" idx="14"/>
          </p:nvPr>
        </p:nvSpPr>
        <p:spPr>
          <a:xfrm>
            <a:off x="7437178" y="1068388"/>
            <a:ext cx="3867150" cy="889000"/>
          </a:xfrm>
          <a:prstGeom prst="flowChartProcess">
            <a:avLst/>
          </a:prstGeom>
          <a:solidFill>
            <a:schemeClr val="accent3"/>
          </a:solidFill>
        </p:spPr>
        <p:txBody>
          <a:bodyPr lIns="180000" rIns="180000" anchor="ctr" anchorCtr="0">
            <a:noAutofit/>
          </a:bodyPr>
          <a:lstStyle>
            <a:lvl1pPr>
              <a:defRPr>
                <a:latin typeface="+mn-lt"/>
              </a:defRPr>
            </a:lvl1pPr>
            <a:lvl2pPr marL="457200" indent="0">
              <a:buNone/>
              <a:defRPr/>
            </a:lvl2pPr>
          </a:lstStyle>
          <a:p>
            <a:pPr lvl="0"/>
            <a:r>
              <a:rPr lang="nb-NO"/>
              <a:t>Rediger tekststiler i malen</a:t>
            </a:r>
          </a:p>
        </p:txBody>
      </p:sp>
      <p:sp>
        <p:nvSpPr>
          <p:cNvPr id="13" name="Likebent trekant 12">
            <a:extLst>
              <a:ext uri="{FF2B5EF4-FFF2-40B4-BE49-F238E27FC236}">
                <a16:creationId xmlns:a16="http://schemas.microsoft.com/office/drawing/2014/main" id="{9D6A8445-64B1-4977-A840-5613453E099F}"/>
              </a:ext>
            </a:extLst>
          </p:cNvPr>
          <p:cNvSpPr/>
          <p:nvPr/>
        </p:nvSpPr>
        <p:spPr>
          <a:xfrm rot="16200000">
            <a:off x="7331662" y="1464038"/>
            <a:ext cx="113332" cy="9770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Plassholder for tekst 9">
            <a:extLst>
              <a:ext uri="{FF2B5EF4-FFF2-40B4-BE49-F238E27FC236}">
                <a16:creationId xmlns:a16="http://schemas.microsoft.com/office/drawing/2014/main" id="{36CF0E00-03C3-4204-9177-1A7D85B7CE76}"/>
              </a:ext>
            </a:extLst>
          </p:cNvPr>
          <p:cNvSpPr>
            <a:spLocks noGrp="1"/>
          </p:cNvSpPr>
          <p:nvPr>
            <p:ph type="body" sz="quarter" idx="15" hasCustomPrompt="1"/>
          </p:nvPr>
        </p:nvSpPr>
        <p:spPr>
          <a:xfrm>
            <a:off x="6261100" y="2301878"/>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5" name="Plassholder for tekst 11">
            <a:extLst>
              <a:ext uri="{FF2B5EF4-FFF2-40B4-BE49-F238E27FC236}">
                <a16:creationId xmlns:a16="http://schemas.microsoft.com/office/drawing/2014/main" id="{042A054C-A02D-40B2-8D30-1A5F720AC074}"/>
              </a:ext>
            </a:extLst>
          </p:cNvPr>
          <p:cNvSpPr>
            <a:spLocks noGrp="1"/>
          </p:cNvSpPr>
          <p:nvPr>
            <p:ph type="body" sz="quarter" idx="16"/>
          </p:nvPr>
        </p:nvSpPr>
        <p:spPr>
          <a:xfrm>
            <a:off x="7437178" y="2301878"/>
            <a:ext cx="3867150" cy="889000"/>
          </a:xfrm>
          <a:prstGeom prst="flowChartProcess">
            <a:avLst/>
          </a:prstGeom>
          <a:solidFill>
            <a:schemeClr val="accent3"/>
          </a:solidFill>
        </p:spPr>
        <p:txBody>
          <a:bodyPr lIns="180000" rIns="180000" anchor="ctr" anchorCtr="0">
            <a:noAutofit/>
          </a:bodyPr>
          <a:lstStyle>
            <a:lvl1pPr>
              <a:defRPr>
                <a:latin typeface="+mn-lt"/>
              </a:defRPr>
            </a:lvl1pPr>
            <a:lvl2pPr marL="457200" indent="0">
              <a:buNone/>
              <a:defRPr/>
            </a:lvl2pPr>
          </a:lstStyle>
          <a:p>
            <a:pPr lvl="0"/>
            <a:r>
              <a:rPr lang="nb-NO"/>
              <a:t>Rediger tekststiler i malen</a:t>
            </a:r>
          </a:p>
        </p:txBody>
      </p:sp>
      <p:sp>
        <p:nvSpPr>
          <p:cNvPr id="16" name="Likebent trekant 15">
            <a:extLst>
              <a:ext uri="{FF2B5EF4-FFF2-40B4-BE49-F238E27FC236}">
                <a16:creationId xmlns:a16="http://schemas.microsoft.com/office/drawing/2014/main" id="{86BD6966-FE1C-433C-BC73-D47737F8DF26}"/>
              </a:ext>
            </a:extLst>
          </p:cNvPr>
          <p:cNvSpPr/>
          <p:nvPr/>
        </p:nvSpPr>
        <p:spPr>
          <a:xfrm rot="16200000">
            <a:off x="7331662" y="2697528"/>
            <a:ext cx="113332" cy="9770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Plassholder for tekst 9">
            <a:extLst>
              <a:ext uri="{FF2B5EF4-FFF2-40B4-BE49-F238E27FC236}">
                <a16:creationId xmlns:a16="http://schemas.microsoft.com/office/drawing/2014/main" id="{3F9B0DE7-E4E5-46E1-9C0C-66234FFE8DEA}"/>
              </a:ext>
            </a:extLst>
          </p:cNvPr>
          <p:cNvSpPr>
            <a:spLocks noGrp="1"/>
          </p:cNvSpPr>
          <p:nvPr>
            <p:ph type="body" sz="quarter" idx="17" hasCustomPrompt="1"/>
          </p:nvPr>
        </p:nvSpPr>
        <p:spPr>
          <a:xfrm>
            <a:off x="6261100" y="3535367"/>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8" name="Plassholder for tekst 11">
            <a:extLst>
              <a:ext uri="{FF2B5EF4-FFF2-40B4-BE49-F238E27FC236}">
                <a16:creationId xmlns:a16="http://schemas.microsoft.com/office/drawing/2014/main" id="{25B0B3E0-E317-4770-9884-478F38FF2177}"/>
              </a:ext>
            </a:extLst>
          </p:cNvPr>
          <p:cNvSpPr>
            <a:spLocks noGrp="1"/>
          </p:cNvSpPr>
          <p:nvPr>
            <p:ph type="body" sz="quarter" idx="18"/>
          </p:nvPr>
        </p:nvSpPr>
        <p:spPr>
          <a:xfrm>
            <a:off x="7437178" y="3535367"/>
            <a:ext cx="3867150" cy="889000"/>
          </a:xfrm>
          <a:prstGeom prst="flowChartProcess">
            <a:avLst/>
          </a:prstGeom>
          <a:solidFill>
            <a:schemeClr val="accent3"/>
          </a:solidFill>
        </p:spPr>
        <p:txBody>
          <a:bodyPr lIns="180000" rIns="180000" anchor="ctr" anchorCtr="0">
            <a:noAutofit/>
          </a:bodyPr>
          <a:lstStyle>
            <a:lvl1pPr>
              <a:defRPr>
                <a:latin typeface="+mn-lt"/>
              </a:defRPr>
            </a:lvl1pPr>
            <a:lvl2pPr marL="457200" indent="0">
              <a:buNone/>
              <a:defRPr/>
            </a:lvl2pPr>
          </a:lstStyle>
          <a:p>
            <a:pPr lvl="0"/>
            <a:r>
              <a:rPr lang="nb-NO"/>
              <a:t>Rediger tekststiler i malen</a:t>
            </a:r>
          </a:p>
        </p:txBody>
      </p:sp>
      <p:sp>
        <p:nvSpPr>
          <p:cNvPr id="19" name="Likebent trekant 18">
            <a:extLst>
              <a:ext uri="{FF2B5EF4-FFF2-40B4-BE49-F238E27FC236}">
                <a16:creationId xmlns:a16="http://schemas.microsoft.com/office/drawing/2014/main" id="{00F33180-E6B1-4A50-8192-E454451B58CF}"/>
              </a:ext>
            </a:extLst>
          </p:cNvPr>
          <p:cNvSpPr/>
          <p:nvPr/>
        </p:nvSpPr>
        <p:spPr>
          <a:xfrm rot="16200000">
            <a:off x="7331662" y="3931017"/>
            <a:ext cx="113332" cy="9770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0" name="Plassholder for tekst 9">
            <a:extLst>
              <a:ext uri="{FF2B5EF4-FFF2-40B4-BE49-F238E27FC236}">
                <a16:creationId xmlns:a16="http://schemas.microsoft.com/office/drawing/2014/main" id="{3755D8C8-4F71-483C-84D5-28CFF12B145C}"/>
              </a:ext>
            </a:extLst>
          </p:cNvPr>
          <p:cNvSpPr>
            <a:spLocks noGrp="1"/>
          </p:cNvSpPr>
          <p:nvPr>
            <p:ph type="body" sz="quarter" idx="19" hasCustomPrompt="1"/>
          </p:nvPr>
        </p:nvSpPr>
        <p:spPr>
          <a:xfrm>
            <a:off x="6261100" y="4773622"/>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21" name="Plassholder for tekst 11">
            <a:extLst>
              <a:ext uri="{FF2B5EF4-FFF2-40B4-BE49-F238E27FC236}">
                <a16:creationId xmlns:a16="http://schemas.microsoft.com/office/drawing/2014/main" id="{4F5C3E61-E8B2-413C-AC86-B7E9952A981D}"/>
              </a:ext>
            </a:extLst>
          </p:cNvPr>
          <p:cNvSpPr>
            <a:spLocks noGrp="1"/>
          </p:cNvSpPr>
          <p:nvPr>
            <p:ph type="body" sz="quarter" idx="20"/>
          </p:nvPr>
        </p:nvSpPr>
        <p:spPr>
          <a:xfrm>
            <a:off x="7437178" y="4773622"/>
            <a:ext cx="3867150" cy="889000"/>
          </a:xfrm>
          <a:prstGeom prst="flowChartProcess">
            <a:avLst/>
          </a:prstGeom>
          <a:solidFill>
            <a:schemeClr val="accent3"/>
          </a:solidFill>
        </p:spPr>
        <p:txBody>
          <a:bodyPr lIns="180000" rIns="180000" anchor="ctr" anchorCtr="0">
            <a:noAutofit/>
          </a:bodyPr>
          <a:lstStyle>
            <a:lvl1pPr>
              <a:defRPr>
                <a:latin typeface="+mn-lt"/>
              </a:defRPr>
            </a:lvl1pPr>
            <a:lvl2pPr marL="457200" indent="0">
              <a:buNone/>
              <a:defRPr/>
            </a:lvl2pPr>
          </a:lstStyle>
          <a:p>
            <a:pPr lvl="0"/>
            <a:r>
              <a:rPr lang="nb-NO"/>
              <a:t>Rediger tekststiler i malen</a:t>
            </a:r>
          </a:p>
        </p:txBody>
      </p:sp>
      <p:sp>
        <p:nvSpPr>
          <p:cNvPr id="22" name="Likebent trekant 21">
            <a:extLst>
              <a:ext uri="{FF2B5EF4-FFF2-40B4-BE49-F238E27FC236}">
                <a16:creationId xmlns:a16="http://schemas.microsoft.com/office/drawing/2014/main" id="{3D59E45C-7132-45AA-AAD3-25F9D6BF02A0}"/>
              </a:ext>
            </a:extLst>
          </p:cNvPr>
          <p:cNvSpPr/>
          <p:nvPr/>
        </p:nvSpPr>
        <p:spPr>
          <a:xfrm rot="16200000">
            <a:off x="7331662" y="5169272"/>
            <a:ext cx="113332" cy="9770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388695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lang">
    <p:spTree>
      <p:nvGrpSpPr>
        <p:cNvPr id="1" name=""/>
        <p:cNvGrpSpPr/>
        <p:nvPr/>
      </p:nvGrpSpPr>
      <p:grpSpPr>
        <a:xfrm>
          <a:off x="0" y="0"/>
          <a:ext cx="0" cy="0"/>
          <a:chOff x="0" y="0"/>
          <a:chExt cx="0" cy="0"/>
        </a:xfrm>
      </p:grpSpPr>
      <p:sp>
        <p:nvSpPr>
          <p:cNvPr id="3" name="Plassholder for dato 2">
            <a:extLst>
              <a:ext uri="{FF2B5EF4-FFF2-40B4-BE49-F238E27FC236}">
                <a16:creationId xmlns:a16="http://schemas.microsoft.com/office/drawing/2014/main" id="{6A9F2846-7255-4DCB-950D-7DD656F1A9DD}"/>
              </a:ext>
            </a:extLst>
          </p:cNvPr>
          <p:cNvSpPr>
            <a:spLocks noGrp="1"/>
          </p:cNvSpPr>
          <p:nvPr>
            <p:ph type="dt" sz="half" idx="10"/>
          </p:nvPr>
        </p:nvSpPr>
        <p:spPr/>
        <p:txBody>
          <a:bodyPr/>
          <a:lstStyle/>
          <a:p>
            <a:fld id="{3C64F7FE-B195-4866-9DCA-9345CDC342F6}" type="datetime1">
              <a:rPr lang="nb-NO" smtClean="0"/>
              <a:t>24.03.2023</a:t>
            </a:fld>
            <a:endParaRPr lang="nb-NO" dirty="0"/>
          </a:p>
        </p:txBody>
      </p:sp>
      <p:sp>
        <p:nvSpPr>
          <p:cNvPr id="4" name="Plassholder for bunntekst 3">
            <a:extLst>
              <a:ext uri="{FF2B5EF4-FFF2-40B4-BE49-F238E27FC236}">
                <a16:creationId xmlns:a16="http://schemas.microsoft.com/office/drawing/2014/main" id="{F280DC13-9090-4E11-9280-F22547C73A1A}"/>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5" name="Plassholder for lysbildenummer 4">
            <a:extLst>
              <a:ext uri="{FF2B5EF4-FFF2-40B4-BE49-F238E27FC236}">
                <a16:creationId xmlns:a16="http://schemas.microsoft.com/office/drawing/2014/main" id="{D1808620-A6B3-43AF-9F28-0F938E8DABA2}"/>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
        <p:nvSpPr>
          <p:cNvPr id="10" name="Plassholder for tekst 9">
            <a:extLst>
              <a:ext uri="{FF2B5EF4-FFF2-40B4-BE49-F238E27FC236}">
                <a16:creationId xmlns:a16="http://schemas.microsoft.com/office/drawing/2014/main" id="{853FDB11-0923-4163-9D9D-63B417B29A45}"/>
              </a:ext>
            </a:extLst>
          </p:cNvPr>
          <p:cNvSpPr>
            <a:spLocks noGrp="1"/>
          </p:cNvSpPr>
          <p:nvPr>
            <p:ph type="body" sz="quarter" idx="13" hasCustomPrompt="1"/>
          </p:nvPr>
        </p:nvSpPr>
        <p:spPr>
          <a:xfrm>
            <a:off x="6261100" y="1068388"/>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2" name="Plassholder for tekst 11">
            <a:extLst>
              <a:ext uri="{FF2B5EF4-FFF2-40B4-BE49-F238E27FC236}">
                <a16:creationId xmlns:a16="http://schemas.microsoft.com/office/drawing/2014/main" id="{902D0260-6177-4264-9BF6-3B120C2D5F72}"/>
              </a:ext>
            </a:extLst>
          </p:cNvPr>
          <p:cNvSpPr>
            <a:spLocks noGrp="1"/>
          </p:cNvSpPr>
          <p:nvPr>
            <p:ph type="body" sz="quarter" idx="14"/>
          </p:nvPr>
        </p:nvSpPr>
        <p:spPr>
          <a:xfrm>
            <a:off x="7437178" y="1068388"/>
            <a:ext cx="3867150" cy="889000"/>
          </a:xfrm>
          <a:prstGeom prst="flowChartProcess">
            <a:avLst/>
          </a:prstGeom>
          <a:solidFill>
            <a:schemeClr val="accent3"/>
          </a:solidFill>
        </p:spPr>
        <p:txBody>
          <a:bodyPr lIns="180000" rIns="180000" anchor="ctr" anchorCtr="0">
            <a:noAutofit/>
          </a:bodyPr>
          <a:lstStyle>
            <a:lvl1pPr>
              <a:defRPr>
                <a:latin typeface="+mn-lt"/>
              </a:defRPr>
            </a:lvl1pPr>
            <a:lvl2pPr marL="457200" indent="0">
              <a:buNone/>
              <a:defRPr/>
            </a:lvl2pPr>
          </a:lstStyle>
          <a:p>
            <a:pPr lvl="0"/>
            <a:r>
              <a:rPr lang="nb-NO"/>
              <a:t>Rediger tekststiler i malen</a:t>
            </a:r>
          </a:p>
        </p:txBody>
      </p:sp>
      <p:sp>
        <p:nvSpPr>
          <p:cNvPr id="13" name="Likebent trekant 12">
            <a:extLst>
              <a:ext uri="{FF2B5EF4-FFF2-40B4-BE49-F238E27FC236}">
                <a16:creationId xmlns:a16="http://schemas.microsoft.com/office/drawing/2014/main" id="{9D6A8445-64B1-4977-A840-5613453E099F}"/>
              </a:ext>
            </a:extLst>
          </p:cNvPr>
          <p:cNvSpPr/>
          <p:nvPr/>
        </p:nvSpPr>
        <p:spPr>
          <a:xfrm rot="16200000">
            <a:off x="7331662" y="1464038"/>
            <a:ext cx="113332" cy="9770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Plassholder for tekst 9">
            <a:extLst>
              <a:ext uri="{FF2B5EF4-FFF2-40B4-BE49-F238E27FC236}">
                <a16:creationId xmlns:a16="http://schemas.microsoft.com/office/drawing/2014/main" id="{36CF0E00-03C3-4204-9177-1A7D85B7CE76}"/>
              </a:ext>
            </a:extLst>
          </p:cNvPr>
          <p:cNvSpPr>
            <a:spLocks noGrp="1"/>
          </p:cNvSpPr>
          <p:nvPr>
            <p:ph type="body" sz="quarter" idx="15" hasCustomPrompt="1"/>
          </p:nvPr>
        </p:nvSpPr>
        <p:spPr>
          <a:xfrm>
            <a:off x="6261100" y="2301878"/>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5" name="Plassholder for tekst 11">
            <a:extLst>
              <a:ext uri="{FF2B5EF4-FFF2-40B4-BE49-F238E27FC236}">
                <a16:creationId xmlns:a16="http://schemas.microsoft.com/office/drawing/2014/main" id="{042A054C-A02D-40B2-8D30-1A5F720AC074}"/>
              </a:ext>
            </a:extLst>
          </p:cNvPr>
          <p:cNvSpPr>
            <a:spLocks noGrp="1"/>
          </p:cNvSpPr>
          <p:nvPr>
            <p:ph type="body" sz="quarter" idx="16"/>
          </p:nvPr>
        </p:nvSpPr>
        <p:spPr>
          <a:xfrm>
            <a:off x="7437178" y="2301878"/>
            <a:ext cx="3867150" cy="889000"/>
          </a:xfrm>
          <a:prstGeom prst="flowChartProcess">
            <a:avLst/>
          </a:prstGeom>
          <a:solidFill>
            <a:schemeClr val="accent3"/>
          </a:solidFill>
        </p:spPr>
        <p:txBody>
          <a:bodyPr lIns="180000" rIns="180000" anchor="ctr" anchorCtr="0">
            <a:noAutofit/>
          </a:bodyPr>
          <a:lstStyle>
            <a:lvl1pPr>
              <a:defRPr>
                <a:latin typeface="+mn-lt"/>
              </a:defRPr>
            </a:lvl1pPr>
            <a:lvl2pPr marL="457200" indent="0">
              <a:buNone/>
              <a:defRPr/>
            </a:lvl2pPr>
          </a:lstStyle>
          <a:p>
            <a:pPr lvl="0"/>
            <a:r>
              <a:rPr lang="nb-NO"/>
              <a:t>Rediger tekststiler i malen</a:t>
            </a:r>
          </a:p>
        </p:txBody>
      </p:sp>
      <p:sp>
        <p:nvSpPr>
          <p:cNvPr id="16" name="Likebent trekant 15">
            <a:extLst>
              <a:ext uri="{FF2B5EF4-FFF2-40B4-BE49-F238E27FC236}">
                <a16:creationId xmlns:a16="http://schemas.microsoft.com/office/drawing/2014/main" id="{86BD6966-FE1C-433C-BC73-D47737F8DF26}"/>
              </a:ext>
            </a:extLst>
          </p:cNvPr>
          <p:cNvSpPr/>
          <p:nvPr/>
        </p:nvSpPr>
        <p:spPr>
          <a:xfrm rot="16200000">
            <a:off x="7331662" y="2697528"/>
            <a:ext cx="113332" cy="9770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Plassholder for tekst 9">
            <a:extLst>
              <a:ext uri="{FF2B5EF4-FFF2-40B4-BE49-F238E27FC236}">
                <a16:creationId xmlns:a16="http://schemas.microsoft.com/office/drawing/2014/main" id="{3F9B0DE7-E4E5-46E1-9C0C-66234FFE8DEA}"/>
              </a:ext>
            </a:extLst>
          </p:cNvPr>
          <p:cNvSpPr>
            <a:spLocks noGrp="1"/>
          </p:cNvSpPr>
          <p:nvPr>
            <p:ph type="body" sz="quarter" idx="17" hasCustomPrompt="1"/>
          </p:nvPr>
        </p:nvSpPr>
        <p:spPr>
          <a:xfrm>
            <a:off x="6261100" y="3535367"/>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18" name="Plassholder for tekst 11">
            <a:extLst>
              <a:ext uri="{FF2B5EF4-FFF2-40B4-BE49-F238E27FC236}">
                <a16:creationId xmlns:a16="http://schemas.microsoft.com/office/drawing/2014/main" id="{25B0B3E0-E317-4770-9884-478F38FF2177}"/>
              </a:ext>
            </a:extLst>
          </p:cNvPr>
          <p:cNvSpPr>
            <a:spLocks noGrp="1"/>
          </p:cNvSpPr>
          <p:nvPr>
            <p:ph type="body" sz="quarter" idx="18"/>
          </p:nvPr>
        </p:nvSpPr>
        <p:spPr>
          <a:xfrm>
            <a:off x="7437178" y="3535367"/>
            <a:ext cx="3867150" cy="889000"/>
          </a:xfrm>
          <a:prstGeom prst="flowChartProcess">
            <a:avLst/>
          </a:prstGeom>
          <a:solidFill>
            <a:schemeClr val="accent3"/>
          </a:solidFill>
        </p:spPr>
        <p:txBody>
          <a:bodyPr lIns="180000" rIns="180000" anchor="ctr" anchorCtr="0">
            <a:noAutofit/>
          </a:bodyPr>
          <a:lstStyle>
            <a:lvl1pPr>
              <a:defRPr>
                <a:latin typeface="+mn-lt"/>
              </a:defRPr>
            </a:lvl1pPr>
            <a:lvl2pPr marL="457200" indent="0">
              <a:buNone/>
              <a:defRPr/>
            </a:lvl2pPr>
          </a:lstStyle>
          <a:p>
            <a:pPr lvl="0"/>
            <a:r>
              <a:rPr lang="nb-NO"/>
              <a:t>Rediger tekststiler i malen</a:t>
            </a:r>
          </a:p>
        </p:txBody>
      </p:sp>
      <p:sp>
        <p:nvSpPr>
          <p:cNvPr id="19" name="Likebent trekant 18">
            <a:extLst>
              <a:ext uri="{FF2B5EF4-FFF2-40B4-BE49-F238E27FC236}">
                <a16:creationId xmlns:a16="http://schemas.microsoft.com/office/drawing/2014/main" id="{00F33180-E6B1-4A50-8192-E454451B58CF}"/>
              </a:ext>
            </a:extLst>
          </p:cNvPr>
          <p:cNvSpPr/>
          <p:nvPr/>
        </p:nvSpPr>
        <p:spPr>
          <a:xfrm rot="16200000">
            <a:off x="7331662" y="3931017"/>
            <a:ext cx="113332" cy="9770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0" name="Plassholder for tekst 9">
            <a:extLst>
              <a:ext uri="{FF2B5EF4-FFF2-40B4-BE49-F238E27FC236}">
                <a16:creationId xmlns:a16="http://schemas.microsoft.com/office/drawing/2014/main" id="{3755D8C8-4F71-483C-84D5-28CFF12B145C}"/>
              </a:ext>
            </a:extLst>
          </p:cNvPr>
          <p:cNvSpPr>
            <a:spLocks noGrp="1"/>
          </p:cNvSpPr>
          <p:nvPr>
            <p:ph type="body" sz="quarter" idx="19" hasCustomPrompt="1"/>
          </p:nvPr>
        </p:nvSpPr>
        <p:spPr>
          <a:xfrm>
            <a:off x="6261100" y="4773622"/>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21" name="Plassholder for tekst 11">
            <a:extLst>
              <a:ext uri="{FF2B5EF4-FFF2-40B4-BE49-F238E27FC236}">
                <a16:creationId xmlns:a16="http://schemas.microsoft.com/office/drawing/2014/main" id="{4F5C3E61-E8B2-413C-AC86-B7E9952A981D}"/>
              </a:ext>
            </a:extLst>
          </p:cNvPr>
          <p:cNvSpPr>
            <a:spLocks noGrp="1"/>
          </p:cNvSpPr>
          <p:nvPr>
            <p:ph type="body" sz="quarter" idx="20"/>
          </p:nvPr>
        </p:nvSpPr>
        <p:spPr>
          <a:xfrm>
            <a:off x="7437178" y="4773622"/>
            <a:ext cx="3867150" cy="889000"/>
          </a:xfrm>
          <a:prstGeom prst="flowChartProcess">
            <a:avLst/>
          </a:prstGeom>
          <a:solidFill>
            <a:schemeClr val="accent3"/>
          </a:solidFill>
        </p:spPr>
        <p:txBody>
          <a:bodyPr lIns="180000" rIns="180000" anchor="ctr" anchorCtr="0">
            <a:noAutofit/>
          </a:bodyPr>
          <a:lstStyle>
            <a:lvl1pPr>
              <a:defRPr>
                <a:latin typeface="+mn-lt"/>
              </a:defRPr>
            </a:lvl1pPr>
            <a:lvl2pPr marL="457200" indent="0">
              <a:buNone/>
              <a:defRPr/>
            </a:lvl2pPr>
          </a:lstStyle>
          <a:p>
            <a:pPr lvl="0"/>
            <a:r>
              <a:rPr lang="nb-NO"/>
              <a:t>Rediger tekststiler i malen</a:t>
            </a:r>
          </a:p>
        </p:txBody>
      </p:sp>
      <p:sp>
        <p:nvSpPr>
          <p:cNvPr id="22" name="Likebent trekant 21">
            <a:extLst>
              <a:ext uri="{FF2B5EF4-FFF2-40B4-BE49-F238E27FC236}">
                <a16:creationId xmlns:a16="http://schemas.microsoft.com/office/drawing/2014/main" id="{3D59E45C-7132-45AA-AAD3-25F9D6BF02A0}"/>
              </a:ext>
            </a:extLst>
          </p:cNvPr>
          <p:cNvSpPr/>
          <p:nvPr/>
        </p:nvSpPr>
        <p:spPr>
          <a:xfrm rot="16200000">
            <a:off x="7331662" y="5169272"/>
            <a:ext cx="113332" cy="9770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3" name="Plassholder for tekst 9">
            <a:extLst>
              <a:ext uri="{FF2B5EF4-FFF2-40B4-BE49-F238E27FC236}">
                <a16:creationId xmlns:a16="http://schemas.microsoft.com/office/drawing/2014/main" id="{05B5081E-5C88-472A-8249-7DC8F4B0EF6C}"/>
              </a:ext>
            </a:extLst>
          </p:cNvPr>
          <p:cNvSpPr>
            <a:spLocks noGrp="1"/>
          </p:cNvSpPr>
          <p:nvPr>
            <p:ph type="body" sz="quarter" idx="21" hasCustomPrompt="1"/>
          </p:nvPr>
        </p:nvSpPr>
        <p:spPr>
          <a:xfrm>
            <a:off x="886085" y="1068388"/>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24" name="Plassholder for tekst 11">
            <a:extLst>
              <a:ext uri="{FF2B5EF4-FFF2-40B4-BE49-F238E27FC236}">
                <a16:creationId xmlns:a16="http://schemas.microsoft.com/office/drawing/2014/main" id="{91287DD4-3928-4197-8AA1-111E10BAA595}"/>
              </a:ext>
            </a:extLst>
          </p:cNvPr>
          <p:cNvSpPr>
            <a:spLocks noGrp="1"/>
          </p:cNvSpPr>
          <p:nvPr>
            <p:ph type="body" sz="quarter" idx="22"/>
          </p:nvPr>
        </p:nvSpPr>
        <p:spPr>
          <a:xfrm>
            <a:off x="2062163" y="1068388"/>
            <a:ext cx="3867150" cy="889000"/>
          </a:xfrm>
          <a:prstGeom prst="flowChartProcess">
            <a:avLst/>
          </a:prstGeom>
          <a:solidFill>
            <a:schemeClr val="accent3"/>
          </a:solidFill>
        </p:spPr>
        <p:txBody>
          <a:bodyPr lIns="180000" rIns="180000" anchor="ctr" anchorCtr="0">
            <a:noAutofit/>
          </a:bodyPr>
          <a:lstStyle>
            <a:lvl1pPr>
              <a:defRPr>
                <a:latin typeface="+mn-lt"/>
              </a:defRPr>
            </a:lvl1pPr>
            <a:lvl2pPr marL="457200" indent="0">
              <a:buNone/>
              <a:defRPr/>
            </a:lvl2pPr>
          </a:lstStyle>
          <a:p>
            <a:pPr lvl="0"/>
            <a:r>
              <a:rPr lang="nb-NO"/>
              <a:t>Rediger tekststiler i malen</a:t>
            </a:r>
          </a:p>
        </p:txBody>
      </p:sp>
      <p:sp>
        <p:nvSpPr>
          <p:cNvPr id="25" name="Likebent trekant 24">
            <a:extLst>
              <a:ext uri="{FF2B5EF4-FFF2-40B4-BE49-F238E27FC236}">
                <a16:creationId xmlns:a16="http://schemas.microsoft.com/office/drawing/2014/main" id="{415BB489-6180-4700-A392-D6C84FB44381}"/>
              </a:ext>
            </a:extLst>
          </p:cNvPr>
          <p:cNvSpPr/>
          <p:nvPr/>
        </p:nvSpPr>
        <p:spPr>
          <a:xfrm rot="16200000">
            <a:off x="1956647" y="1464038"/>
            <a:ext cx="113332" cy="9770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6" name="Plassholder for tekst 9">
            <a:extLst>
              <a:ext uri="{FF2B5EF4-FFF2-40B4-BE49-F238E27FC236}">
                <a16:creationId xmlns:a16="http://schemas.microsoft.com/office/drawing/2014/main" id="{A4A65490-DE68-4451-8B02-5573B45E37E2}"/>
              </a:ext>
            </a:extLst>
          </p:cNvPr>
          <p:cNvSpPr>
            <a:spLocks noGrp="1"/>
          </p:cNvSpPr>
          <p:nvPr>
            <p:ph type="body" sz="quarter" idx="23" hasCustomPrompt="1"/>
          </p:nvPr>
        </p:nvSpPr>
        <p:spPr>
          <a:xfrm>
            <a:off x="886085" y="2301878"/>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27" name="Plassholder for tekst 11">
            <a:extLst>
              <a:ext uri="{FF2B5EF4-FFF2-40B4-BE49-F238E27FC236}">
                <a16:creationId xmlns:a16="http://schemas.microsoft.com/office/drawing/2014/main" id="{3A7276DE-1A78-4E45-B53B-B64EA54AAAA7}"/>
              </a:ext>
            </a:extLst>
          </p:cNvPr>
          <p:cNvSpPr>
            <a:spLocks noGrp="1"/>
          </p:cNvSpPr>
          <p:nvPr>
            <p:ph type="body" sz="quarter" idx="24"/>
          </p:nvPr>
        </p:nvSpPr>
        <p:spPr>
          <a:xfrm>
            <a:off x="2062163" y="2301878"/>
            <a:ext cx="3867150" cy="889000"/>
          </a:xfrm>
          <a:prstGeom prst="flowChartProcess">
            <a:avLst/>
          </a:prstGeom>
          <a:solidFill>
            <a:schemeClr val="accent3"/>
          </a:solidFill>
        </p:spPr>
        <p:txBody>
          <a:bodyPr lIns="180000" rIns="180000" anchor="ctr" anchorCtr="0">
            <a:noAutofit/>
          </a:bodyPr>
          <a:lstStyle>
            <a:lvl1pPr>
              <a:defRPr>
                <a:latin typeface="+mn-lt"/>
              </a:defRPr>
            </a:lvl1pPr>
            <a:lvl2pPr marL="457200" indent="0">
              <a:buNone/>
              <a:defRPr/>
            </a:lvl2pPr>
          </a:lstStyle>
          <a:p>
            <a:pPr lvl="0"/>
            <a:r>
              <a:rPr lang="nb-NO"/>
              <a:t>Rediger tekststiler i malen</a:t>
            </a:r>
          </a:p>
        </p:txBody>
      </p:sp>
      <p:sp>
        <p:nvSpPr>
          <p:cNvPr id="28" name="Likebent trekant 27">
            <a:extLst>
              <a:ext uri="{FF2B5EF4-FFF2-40B4-BE49-F238E27FC236}">
                <a16:creationId xmlns:a16="http://schemas.microsoft.com/office/drawing/2014/main" id="{DDD754B9-EBB4-40FD-9248-AF506D18B516}"/>
              </a:ext>
            </a:extLst>
          </p:cNvPr>
          <p:cNvSpPr/>
          <p:nvPr/>
        </p:nvSpPr>
        <p:spPr>
          <a:xfrm rot="16200000">
            <a:off x="1956647" y="2697528"/>
            <a:ext cx="113332" cy="9770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9" name="Plassholder for tekst 9">
            <a:extLst>
              <a:ext uri="{FF2B5EF4-FFF2-40B4-BE49-F238E27FC236}">
                <a16:creationId xmlns:a16="http://schemas.microsoft.com/office/drawing/2014/main" id="{5DF7D116-F422-4CB5-9902-E0601F16FB9F}"/>
              </a:ext>
            </a:extLst>
          </p:cNvPr>
          <p:cNvSpPr>
            <a:spLocks noGrp="1"/>
          </p:cNvSpPr>
          <p:nvPr>
            <p:ph type="body" sz="quarter" idx="25" hasCustomPrompt="1"/>
          </p:nvPr>
        </p:nvSpPr>
        <p:spPr>
          <a:xfrm>
            <a:off x="886085" y="3535367"/>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30" name="Plassholder for tekst 11">
            <a:extLst>
              <a:ext uri="{FF2B5EF4-FFF2-40B4-BE49-F238E27FC236}">
                <a16:creationId xmlns:a16="http://schemas.microsoft.com/office/drawing/2014/main" id="{C4B5A2B6-ED20-4951-94E6-EE06BA433923}"/>
              </a:ext>
            </a:extLst>
          </p:cNvPr>
          <p:cNvSpPr>
            <a:spLocks noGrp="1"/>
          </p:cNvSpPr>
          <p:nvPr>
            <p:ph type="body" sz="quarter" idx="26"/>
          </p:nvPr>
        </p:nvSpPr>
        <p:spPr>
          <a:xfrm>
            <a:off x="2062163" y="3535367"/>
            <a:ext cx="3867150" cy="889000"/>
          </a:xfrm>
          <a:prstGeom prst="flowChartProcess">
            <a:avLst/>
          </a:prstGeom>
          <a:solidFill>
            <a:schemeClr val="accent3"/>
          </a:solidFill>
        </p:spPr>
        <p:txBody>
          <a:bodyPr lIns="180000" rIns="180000" anchor="ctr" anchorCtr="0">
            <a:noAutofit/>
          </a:bodyPr>
          <a:lstStyle>
            <a:lvl1pPr>
              <a:defRPr>
                <a:latin typeface="+mn-lt"/>
              </a:defRPr>
            </a:lvl1pPr>
            <a:lvl2pPr marL="457200" indent="0">
              <a:buNone/>
              <a:defRPr/>
            </a:lvl2pPr>
          </a:lstStyle>
          <a:p>
            <a:pPr lvl="0"/>
            <a:r>
              <a:rPr lang="nb-NO"/>
              <a:t>Rediger tekststiler i malen</a:t>
            </a:r>
          </a:p>
        </p:txBody>
      </p:sp>
      <p:sp>
        <p:nvSpPr>
          <p:cNvPr id="31" name="Likebent trekant 30">
            <a:extLst>
              <a:ext uri="{FF2B5EF4-FFF2-40B4-BE49-F238E27FC236}">
                <a16:creationId xmlns:a16="http://schemas.microsoft.com/office/drawing/2014/main" id="{E3985DB4-8AD7-4D75-8BE6-5FC362F97E96}"/>
              </a:ext>
            </a:extLst>
          </p:cNvPr>
          <p:cNvSpPr/>
          <p:nvPr/>
        </p:nvSpPr>
        <p:spPr>
          <a:xfrm rot="16200000">
            <a:off x="1956647" y="3931017"/>
            <a:ext cx="113332" cy="9770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Plassholder for tekst 9">
            <a:extLst>
              <a:ext uri="{FF2B5EF4-FFF2-40B4-BE49-F238E27FC236}">
                <a16:creationId xmlns:a16="http://schemas.microsoft.com/office/drawing/2014/main" id="{54ABFA84-398E-4930-9909-6802C75AE96F}"/>
              </a:ext>
            </a:extLst>
          </p:cNvPr>
          <p:cNvSpPr>
            <a:spLocks noGrp="1"/>
          </p:cNvSpPr>
          <p:nvPr>
            <p:ph type="body" sz="quarter" idx="27" hasCustomPrompt="1"/>
          </p:nvPr>
        </p:nvSpPr>
        <p:spPr>
          <a:xfrm>
            <a:off x="886085" y="4773622"/>
            <a:ext cx="889000" cy="889000"/>
          </a:xfrm>
          <a:prstGeom prst="ellipse">
            <a:avLst/>
          </a:prstGeom>
          <a:solidFill>
            <a:schemeClr val="accent5"/>
          </a:solidFill>
        </p:spPr>
        <p:txBody>
          <a:bodyPr anchor="ctr" anchorCtr="1">
            <a:normAutofit/>
          </a:bodyPr>
          <a:lstStyle>
            <a:lvl1pPr>
              <a:defRPr sz="3906" b="1">
                <a:solidFill>
                  <a:schemeClr val="bg1"/>
                </a:solidFill>
                <a:latin typeface="+mj-lt"/>
              </a:defRPr>
            </a:lvl1pPr>
          </a:lstStyle>
          <a:p>
            <a:pPr lvl="0"/>
            <a:r>
              <a:rPr lang="nb-NO" dirty="0"/>
              <a:t>#</a:t>
            </a:r>
          </a:p>
        </p:txBody>
      </p:sp>
      <p:sp>
        <p:nvSpPr>
          <p:cNvPr id="33" name="Plassholder for tekst 11">
            <a:extLst>
              <a:ext uri="{FF2B5EF4-FFF2-40B4-BE49-F238E27FC236}">
                <a16:creationId xmlns:a16="http://schemas.microsoft.com/office/drawing/2014/main" id="{88316E28-8714-4082-A06A-A46D48F2425B}"/>
              </a:ext>
            </a:extLst>
          </p:cNvPr>
          <p:cNvSpPr>
            <a:spLocks noGrp="1"/>
          </p:cNvSpPr>
          <p:nvPr>
            <p:ph type="body" sz="quarter" idx="28"/>
          </p:nvPr>
        </p:nvSpPr>
        <p:spPr>
          <a:xfrm>
            <a:off x="2062163" y="4773622"/>
            <a:ext cx="3867150" cy="889000"/>
          </a:xfrm>
          <a:prstGeom prst="flowChartProcess">
            <a:avLst/>
          </a:prstGeom>
          <a:solidFill>
            <a:schemeClr val="accent3"/>
          </a:solidFill>
        </p:spPr>
        <p:txBody>
          <a:bodyPr lIns="180000" rIns="180000" anchor="ctr" anchorCtr="0">
            <a:noAutofit/>
          </a:bodyPr>
          <a:lstStyle>
            <a:lvl1pPr>
              <a:defRPr>
                <a:latin typeface="+mn-lt"/>
              </a:defRPr>
            </a:lvl1pPr>
            <a:lvl2pPr marL="457200" indent="0">
              <a:buNone/>
              <a:defRPr/>
            </a:lvl2pPr>
          </a:lstStyle>
          <a:p>
            <a:pPr lvl="0"/>
            <a:r>
              <a:rPr lang="nb-NO"/>
              <a:t>Rediger tekststiler i malen</a:t>
            </a:r>
          </a:p>
        </p:txBody>
      </p:sp>
      <p:sp>
        <p:nvSpPr>
          <p:cNvPr id="34" name="Likebent trekant 33">
            <a:extLst>
              <a:ext uri="{FF2B5EF4-FFF2-40B4-BE49-F238E27FC236}">
                <a16:creationId xmlns:a16="http://schemas.microsoft.com/office/drawing/2014/main" id="{F4883063-50EB-4D9A-8C13-D6898D943638}"/>
              </a:ext>
            </a:extLst>
          </p:cNvPr>
          <p:cNvSpPr/>
          <p:nvPr/>
        </p:nvSpPr>
        <p:spPr>
          <a:xfrm rot="16200000">
            <a:off x="1956647" y="5169272"/>
            <a:ext cx="113332" cy="9770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891856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Innhold og bilde">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C4401BEB-7C23-4FE9-9E79-E0C99EA33E01}"/>
              </a:ext>
            </a:extLst>
          </p:cNvPr>
          <p:cNvSpPr/>
          <p:nvPr/>
        </p:nvSpPr>
        <p:spPr>
          <a:xfrm>
            <a:off x="7150100" y="0"/>
            <a:ext cx="50419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a:extLst>
              <a:ext uri="{FF2B5EF4-FFF2-40B4-BE49-F238E27FC236}">
                <a16:creationId xmlns:a16="http://schemas.microsoft.com/office/drawing/2014/main" id="{825815B9-07E6-4D0C-AA45-5BE2D34D6BC0}"/>
              </a:ext>
            </a:extLst>
          </p:cNvPr>
          <p:cNvSpPr>
            <a:spLocks noGrp="1"/>
          </p:cNvSpPr>
          <p:nvPr>
            <p:ph type="title" hasCustomPrompt="1"/>
          </p:nvPr>
        </p:nvSpPr>
        <p:spPr>
          <a:xfrm>
            <a:off x="874708" y="1151803"/>
            <a:ext cx="3276606" cy="635496"/>
          </a:xfrm>
        </p:spPr>
        <p:txBody>
          <a:bodyPr/>
          <a:lstStyle>
            <a:lvl1pPr>
              <a:defRPr/>
            </a:lvl1pPr>
          </a:lstStyle>
          <a:p>
            <a:r>
              <a:rPr lang="nb-NO" dirty="0"/>
              <a:t>Overskrift</a:t>
            </a:r>
          </a:p>
        </p:txBody>
      </p:sp>
      <p:sp>
        <p:nvSpPr>
          <p:cNvPr id="3" name="Plassholder for dato 2">
            <a:extLst>
              <a:ext uri="{FF2B5EF4-FFF2-40B4-BE49-F238E27FC236}">
                <a16:creationId xmlns:a16="http://schemas.microsoft.com/office/drawing/2014/main" id="{1982ADBF-89EA-41C5-9D29-B827EE0FEB1B}"/>
              </a:ext>
            </a:extLst>
          </p:cNvPr>
          <p:cNvSpPr>
            <a:spLocks noGrp="1"/>
          </p:cNvSpPr>
          <p:nvPr>
            <p:ph type="dt" sz="half" idx="10"/>
          </p:nvPr>
        </p:nvSpPr>
        <p:spPr/>
        <p:txBody>
          <a:bodyPr/>
          <a:lstStyle/>
          <a:p>
            <a:fld id="{C9230426-DCB3-4C9B-8B10-58BBED4A6BB7}" type="datetime1">
              <a:rPr lang="nb-NO" smtClean="0"/>
              <a:t>24.03.2023</a:t>
            </a:fld>
            <a:endParaRPr lang="nb-NO" dirty="0"/>
          </a:p>
        </p:txBody>
      </p:sp>
      <p:sp>
        <p:nvSpPr>
          <p:cNvPr id="4" name="Plassholder for bunntekst 3">
            <a:extLst>
              <a:ext uri="{FF2B5EF4-FFF2-40B4-BE49-F238E27FC236}">
                <a16:creationId xmlns:a16="http://schemas.microsoft.com/office/drawing/2014/main" id="{536123D8-9BD2-497D-B055-B3F1AAAFD4BE}"/>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5" name="Plassholder for lysbildenummer 4">
            <a:extLst>
              <a:ext uri="{FF2B5EF4-FFF2-40B4-BE49-F238E27FC236}">
                <a16:creationId xmlns:a16="http://schemas.microsoft.com/office/drawing/2014/main" id="{85CADAE8-25D8-4F0C-9486-8EEE1209BBE8}"/>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
        <p:nvSpPr>
          <p:cNvPr id="10" name="Plassholder for bilde 9">
            <a:extLst>
              <a:ext uri="{FF2B5EF4-FFF2-40B4-BE49-F238E27FC236}">
                <a16:creationId xmlns:a16="http://schemas.microsoft.com/office/drawing/2014/main" id="{D969818A-971E-4F21-B2A4-01F91B602213}"/>
              </a:ext>
            </a:extLst>
          </p:cNvPr>
          <p:cNvSpPr>
            <a:spLocks noGrp="1"/>
          </p:cNvSpPr>
          <p:nvPr>
            <p:ph type="pic" sz="quarter" idx="13" hasCustomPrompt="1"/>
          </p:nvPr>
        </p:nvSpPr>
        <p:spPr>
          <a:xfrm>
            <a:off x="4470400" y="833663"/>
            <a:ext cx="7721600" cy="5138966"/>
          </a:xfrm>
          <a:pattFill prst="wdUpDiag">
            <a:fgClr>
              <a:schemeClr val="bg1">
                <a:lumMod val="95000"/>
              </a:schemeClr>
            </a:fgClr>
            <a:bgClr>
              <a:schemeClr val="bg1">
                <a:lumMod val="85000"/>
              </a:schemeClr>
            </a:bgClr>
          </a:pattFill>
        </p:spPr>
        <p:txBody>
          <a:bodyPr anchor="ctr" anchorCtr="1">
            <a:noAutofit/>
          </a:bodyPr>
          <a:lstStyle>
            <a:lvl1pPr>
              <a:defRPr sz="1280">
                <a:latin typeface="+mn-lt"/>
              </a:defRPr>
            </a:lvl1pPr>
          </a:lstStyle>
          <a:p>
            <a:r>
              <a:rPr lang="nb-NO" dirty="0"/>
              <a:t>Trykk på ikonet eller dra inn et bilde for å legge til. </a:t>
            </a:r>
            <a:r>
              <a:rPr lang="nb-NO" dirty="0" err="1"/>
              <a:t>Justér</a:t>
            </a:r>
            <a:r>
              <a:rPr lang="nb-NO" dirty="0"/>
              <a:t> utsnitt på Bildeformat-fanen &gt; Beskjær</a:t>
            </a:r>
          </a:p>
        </p:txBody>
      </p:sp>
      <p:sp>
        <p:nvSpPr>
          <p:cNvPr id="13" name="Plassholder for tekst 12">
            <a:extLst>
              <a:ext uri="{FF2B5EF4-FFF2-40B4-BE49-F238E27FC236}">
                <a16:creationId xmlns:a16="http://schemas.microsoft.com/office/drawing/2014/main" id="{89324CA3-BFFF-4B22-B191-F55932F6AC40}"/>
              </a:ext>
            </a:extLst>
          </p:cNvPr>
          <p:cNvSpPr>
            <a:spLocks noGrp="1"/>
          </p:cNvSpPr>
          <p:nvPr>
            <p:ph type="body" sz="quarter" idx="14"/>
          </p:nvPr>
        </p:nvSpPr>
        <p:spPr>
          <a:xfrm>
            <a:off x="889000" y="2116944"/>
            <a:ext cx="3262313" cy="3855685"/>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3923305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ilde og bildetekst">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C4401BEB-7C23-4FE9-9E79-E0C99EA33E01}"/>
              </a:ext>
            </a:extLst>
          </p:cNvPr>
          <p:cNvSpPr/>
          <p:nvPr/>
        </p:nvSpPr>
        <p:spPr>
          <a:xfrm flipV="1">
            <a:off x="0" y="1801813"/>
            <a:ext cx="5038725" cy="50561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 name="Plassholder for dato 2">
            <a:extLst>
              <a:ext uri="{FF2B5EF4-FFF2-40B4-BE49-F238E27FC236}">
                <a16:creationId xmlns:a16="http://schemas.microsoft.com/office/drawing/2014/main" id="{1982ADBF-89EA-41C5-9D29-B827EE0FEB1B}"/>
              </a:ext>
            </a:extLst>
          </p:cNvPr>
          <p:cNvSpPr>
            <a:spLocks noGrp="1"/>
          </p:cNvSpPr>
          <p:nvPr>
            <p:ph type="dt" sz="half" idx="10"/>
          </p:nvPr>
        </p:nvSpPr>
        <p:spPr/>
        <p:txBody>
          <a:bodyPr/>
          <a:lstStyle/>
          <a:p>
            <a:fld id="{D53EB7BE-B132-4676-9BBC-7CE26FF2F5FD}" type="datetime1">
              <a:rPr lang="nb-NO" smtClean="0"/>
              <a:t>24.03.2023</a:t>
            </a:fld>
            <a:endParaRPr lang="nb-NO" dirty="0"/>
          </a:p>
        </p:txBody>
      </p:sp>
      <p:sp>
        <p:nvSpPr>
          <p:cNvPr id="4" name="Plassholder for bunntekst 3">
            <a:extLst>
              <a:ext uri="{FF2B5EF4-FFF2-40B4-BE49-F238E27FC236}">
                <a16:creationId xmlns:a16="http://schemas.microsoft.com/office/drawing/2014/main" id="{536123D8-9BD2-497D-B055-B3F1AAAFD4BE}"/>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5" name="Plassholder for lysbildenummer 4">
            <a:extLst>
              <a:ext uri="{FF2B5EF4-FFF2-40B4-BE49-F238E27FC236}">
                <a16:creationId xmlns:a16="http://schemas.microsoft.com/office/drawing/2014/main" id="{85CADAE8-25D8-4F0C-9486-8EEE1209BBE8}"/>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
        <p:nvSpPr>
          <p:cNvPr id="10" name="Plassholder for bilde 9">
            <a:extLst>
              <a:ext uri="{FF2B5EF4-FFF2-40B4-BE49-F238E27FC236}">
                <a16:creationId xmlns:a16="http://schemas.microsoft.com/office/drawing/2014/main" id="{D969818A-971E-4F21-B2A4-01F91B602213}"/>
              </a:ext>
            </a:extLst>
          </p:cNvPr>
          <p:cNvSpPr>
            <a:spLocks noGrp="1"/>
          </p:cNvSpPr>
          <p:nvPr>
            <p:ph type="pic" sz="quarter" idx="13" hasCustomPrompt="1"/>
          </p:nvPr>
        </p:nvSpPr>
        <p:spPr>
          <a:xfrm>
            <a:off x="569913" y="1008735"/>
            <a:ext cx="8039100" cy="5350272"/>
          </a:xfrm>
          <a:pattFill prst="wdUpDiag">
            <a:fgClr>
              <a:schemeClr val="bg1">
                <a:lumMod val="95000"/>
              </a:schemeClr>
            </a:fgClr>
            <a:bgClr>
              <a:schemeClr val="bg1">
                <a:lumMod val="85000"/>
              </a:schemeClr>
            </a:bgClr>
          </a:pattFill>
        </p:spPr>
        <p:txBody>
          <a:bodyPr anchor="ctr" anchorCtr="1">
            <a:noAutofit/>
          </a:bodyPr>
          <a:lstStyle>
            <a:lvl1pPr>
              <a:defRPr sz="1280">
                <a:latin typeface="+mn-lt"/>
              </a:defRPr>
            </a:lvl1pPr>
          </a:lstStyle>
          <a:p>
            <a:r>
              <a:rPr lang="nb-NO" dirty="0"/>
              <a:t>Trykk på ikonet eller dra inn et bilde for å legge til. </a:t>
            </a:r>
            <a:r>
              <a:rPr lang="nb-NO" dirty="0" err="1"/>
              <a:t>Justér</a:t>
            </a:r>
            <a:r>
              <a:rPr lang="nb-NO" dirty="0"/>
              <a:t> utsnitt på Bildeformat-fanen &gt; Beskjær</a:t>
            </a:r>
          </a:p>
        </p:txBody>
      </p:sp>
      <p:sp>
        <p:nvSpPr>
          <p:cNvPr id="12" name="Plassholder for tekst 11">
            <a:extLst>
              <a:ext uri="{FF2B5EF4-FFF2-40B4-BE49-F238E27FC236}">
                <a16:creationId xmlns:a16="http://schemas.microsoft.com/office/drawing/2014/main" id="{DDD93778-981F-48D8-A25A-E91ACBF0184E}"/>
              </a:ext>
            </a:extLst>
          </p:cNvPr>
          <p:cNvSpPr>
            <a:spLocks noGrp="1"/>
          </p:cNvSpPr>
          <p:nvPr>
            <p:ph type="body" sz="quarter" idx="14" hasCustomPrompt="1"/>
          </p:nvPr>
        </p:nvSpPr>
        <p:spPr>
          <a:xfrm>
            <a:off x="8940800" y="1055906"/>
            <a:ext cx="2681288" cy="4762381"/>
          </a:xfrm>
        </p:spPr>
        <p:txBody>
          <a:bodyPr vert="horz" lIns="0" tIns="0" rIns="0" bIns="0" rtlCol="0">
            <a:noAutofit/>
          </a:bodyPr>
          <a:lstStyle>
            <a:lvl1pPr>
              <a:defRPr sz="1600">
                <a:latin typeface="+mj-lt"/>
              </a:defRPr>
            </a:lvl1pPr>
            <a:lvl2pPr>
              <a:defRPr sz="1600">
                <a:latin typeface="+mj-lt"/>
              </a:defRPr>
            </a:lvl2pPr>
            <a:lvl3pPr>
              <a:defRPr lang="nb-NO" dirty="0" smtClean="0"/>
            </a:lvl3pPr>
            <a:lvl4pPr>
              <a:defRPr lang="nb-NO" dirty="0" smtClean="0"/>
            </a:lvl4pPr>
            <a:lvl5pPr>
              <a:defRPr lang="nb-NO" dirty="0"/>
            </a:lvl5pPr>
          </a:lstStyle>
          <a:p>
            <a:pPr marL="0" lvl="0" indent="-230400">
              <a:buNone/>
            </a:pPr>
            <a:r>
              <a:rPr lang="nb-NO" dirty="0"/>
              <a:t>Bildetekst</a:t>
            </a:r>
          </a:p>
        </p:txBody>
      </p:sp>
    </p:spTree>
    <p:extLst>
      <p:ext uri="{BB962C8B-B14F-4D97-AF65-F5344CB8AC3E}">
        <p14:creationId xmlns:p14="http://schemas.microsoft.com/office/powerpoint/2010/main" val="3413448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o bilder">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C4401BEB-7C23-4FE9-9E79-E0C99EA33E01}"/>
              </a:ext>
            </a:extLst>
          </p:cNvPr>
          <p:cNvSpPr/>
          <p:nvPr/>
        </p:nvSpPr>
        <p:spPr>
          <a:xfrm>
            <a:off x="0" y="2316789"/>
            <a:ext cx="6831013" cy="380113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 name="Plassholder for dato 2">
            <a:extLst>
              <a:ext uri="{FF2B5EF4-FFF2-40B4-BE49-F238E27FC236}">
                <a16:creationId xmlns:a16="http://schemas.microsoft.com/office/drawing/2014/main" id="{1982ADBF-89EA-41C5-9D29-B827EE0FEB1B}"/>
              </a:ext>
            </a:extLst>
          </p:cNvPr>
          <p:cNvSpPr>
            <a:spLocks noGrp="1"/>
          </p:cNvSpPr>
          <p:nvPr>
            <p:ph type="dt" sz="half" idx="10"/>
          </p:nvPr>
        </p:nvSpPr>
        <p:spPr/>
        <p:txBody>
          <a:bodyPr/>
          <a:lstStyle/>
          <a:p>
            <a:fld id="{2305FAA6-16BA-4E81-8868-2D7DB59FB158}" type="datetime1">
              <a:rPr lang="nb-NO" smtClean="0"/>
              <a:t>24.03.2023</a:t>
            </a:fld>
            <a:endParaRPr lang="nb-NO" dirty="0"/>
          </a:p>
        </p:txBody>
      </p:sp>
      <p:sp>
        <p:nvSpPr>
          <p:cNvPr id="4" name="Plassholder for bunntekst 3">
            <a:extLst>
              <a:ext uri="{FF2B5EF4-FFF2-40B4-BE49-F238E27FC236}">
                <a16:creationId xmlns:a16="http://schemas.microsoft.com/office/drawing/2014/main" id="{536123D8-9BD2-497D-B055-B3F1AAAFD4BE}"/>
              </a:ext>
            </a:extLst>
          </p:cNvPr>
          <p:cNvSpPr>
            <a:spLocks noGrp="1"/>
          </p:cNvSpPr>
          <p:nvPr>
            <p:ph type="ftr" sz="quarter" idx="11"/>
          </p:nvPr>
        </p:nvSpPr>
        <p:spPr/>
        <p:txBody>
          <a:bodyPr/>
          <a:lstStyle/>
          <a:p>
            <a:r>
              <a:rPr lang="nb-NO"/>
              <a:t>Bunntekst endres på Sett inn-fanen &gt; Topptekst og bunntekst</a:t>
            </a:r>
            <a:endParaRPr lang="nb-NO" dirty="0"/>
          </a:p>
        </p:txBody>
      </p:sp>
      <p:sp>
        <p:nvSpPr>
          <p:cNvPr id="5" name="Plassholder for lysbildenummer 4">
            <a:extLst>
              <a:ext uri="{FF2B5EF4-FFF2-40B4-BE49-F238E27FC236}">
                <a16:creationId xmlns:a16="http://schemas.microsoft.com/office/drawing/2014/main" id="{85CADAE8-25D8-4F0C-9486-8EEE1209BBE8}"/>
              </a:ext>
            </a:extLst>
          </p:cNvPr>
          <p:cNvSpPr>
            <a:spLocks noGrp="1"/>
          </p:cNvSpPr>
          <p:nvPr>
            <p:ph type="sldNum" sz="quarter" idx="12"/>
          </p:nvPr>
        </p:nvSpPr>
        <p:spPr/>
        <p:txBody>
          <a:bodyPr/>
          <a:lstStyle/>
          <a:p>
            <a:pPr algn="r"/>
            <a:fld id="{715CB1CE-A15A-4B23-BCE9-5B6ACE3DD5B1}" type="slidenum">
              <a:rPr lang="nb-NO" smtClean="0"/>
              <a:pPr algn="r"/>
              <a:t>‹#›</a:t>
            </a:fld>
            <a:endParaRPr lang="nb-NO" dirty="0"/>
          </a:p>
        </p:txBody>
      </p:sp>
      <p:sp>
        <p:nvSpPr>
          <p:cNvPr id="10" name="Plassholder for bilde 9">
            <a:extLst>
              <a:ext uri="{FF2B5EF4-FFF2-40B4-BE49-F238E27FC236}">
                <a16:creationId xmlns:a16="http://schemas.microsoft.com/office/drawing/2014/main" id="{D969818A-971E-4F21-B2A4-01F91B602213}"/>
              </a:ext>
            </a:extLst>
          </p:cNvPr>
          <p:cNvSpPr>
            <a:spLocks noGrp="1"/>
          </p:cNvSpPr>
          <p:nvPr>
            <p:ph type="pic" sz="quarter" idx="13" hasCustomPrompt="1"/>
          </p:nvPr>
        </p:nvSpPr>
        <p:spPr>
          <a:xfrm>
            <a:off x="889000" y="2087580"/>
            <a:ext cx="5040313" cy="3354486"/>
          </a:xfrm>
          <a:pattFill prst="wdUpDiag">
            <a:fgClr>
              <a:schemeClr val="bg1">
                <a:lumMod val="95000"/>
              </a:schemeClr>
            </a:fgClr>
            <a:bgClr>
              <a:schemeClr val="bg1">
                <a:lumMod val="85000"/>
              </a:schemeClr>
            </a:bgClr>
          </a:pattFill>
        </p:spPr>
        <p:txBody>
          <a:bodyPr anchor="ctr" anchorCtr="1">
            <a:noAutofit/>
          </a:bodyPr>
          <a:lstStyle>
            <a:lvl1pPr>
              <a:defRPr sz="1280">
                <a:latin typeface="+mn-lt"/>
              </a:defRPr>
            </a:lvl1pPr>
          </a:lstStyle>
          <a:p>
            <a:r>
              <a:rPr lang="nb-NO" dirty="0"/>
              <a:t>Trykk på ikonet eller dra inn et bilde for å legge til. </a:t>
            </a:r>
            <a:r>
              <a:rPr lang="nb-NO" dirty="0" err="1"/>
              <a:t>Justér</a:t>
            </a:r>
            <a:r>
              <a:rPr lang="nb-NO" dirty="0"/>
              <a:t> utsnitt på Bildeformat-fanen &gt; Beskjær</a:t>
            </a:r>
          </a:p>
        </p:txBody>
      </p:sp>
      <p:sp>
        <p:nvSpPr>
          <p:cNvPr id="12" name="Plassholder for tekst 11">
            <a:extLst>
              <a:ext uri="{FF2B5EF4-FFF2-40B4-BE49-F238E27FC236}">
                <a16:creationId xmlns:a16="http://schemas.microsoft.com/office/drawing/2014/main" id="{DDD93778-981F-48D8-A25A-E91ACBF0184E}"/>
              </a:ext>
            </a:extLst>
          </p:cNvPr>
          <p:cNvSpPr>
            <a:spLocks noGrp="1"/>
          </p:cNvSpPr>
          <p:nvPr>
            <p:ph type="body" sz="quarter" idx="14" hasCustomPrompt="1"/>
          </p:nvPr>
        </p:nvSpPr>
        <p:spPr>
          <a:xfrm>
            <a:off x="888999" y="5525601"/>
            <a:ext cx="5040313" cy="592324"/>
          </a:xfrm>
        </p:spPr>
        <p:txBody>
          <a:bodyPr vert="horz" lIns="0" tIns="0" rIns="0" bIns="0" rtlCol="0">
            <a:noAutofit/>
          </a:bodyPr>
          <a:lstStyle>
            <a:lvl1pPr>
              <a:defRPr sz="1600">
                <a:latin typeface="+mj-lt"/>
              </a:defRPr>
            </a:lvl1pPr>
            <a:lvl2pPr>
              <a:defRPr sz="1600">
                <a:latin typeface="+mj-lt"/>
              </a:defRPr>
            </a:lvl2pPr>
            <a:lvl3pPr>
              <a:defRPr lang="nb-NO" dirty="0" smtClean="0"/>
            </a:lvl3pPr>
            <a:lvl4pPr>
              <a:defRPr lang="nb-NO" dirty="0" smtClean="0"/>
            </a:lvl4pPr>
            <a:lvl5pPr>
              <a:defRPr lang="nb-NO" dirty="0"/>
            </a:lvl5pPr>
          </a:lstStyle>
          <a:p>
            <a:pPr marL="0" lvl="0" indent="-230400">
              <a:buNone/>
            </a:pPr>
            <a:r>
              <a:rPr lang="nb-NO" dirty="0"/>
              <a:t>Bildetekst</a:t>
            </a:r>
          </a:p>
        </p:txBody>
      </p:sp>
      <p:sp>
        <p:nvSpPr>
          <p:cNvPr id="7" name="Tittel 6">
            <a:extLst>
              <a:ext uri="{FF2B5EF4-FFF2-40B4-BE49-F238E27FC236}">
                <a16:creationId xmlns:a16="http://schemas.microsoft.com/office/drawing/2014/main" id="{45797C1F-3B18-48F6-BC0C-6BE93BF4A4DA}"/>
              </a:ext>
            </a:extLst>
          </p:cNvPr>
          <p:cNvSpPr>
            <a:spLocks noGrp="1"/>
          </p:cNvSpPr>
          <p:nvPr>
            <p:ph type="title"/>
          </p:nvPr>
        </p:nvSpPr>
        <p:spPr/>
        <p:txBody>
          <a:bodyPr/>
          <a:lstStyle/>
          <a:p>
            <a:r>
              <a:rPr lang="nb-NO"/>
              <a:t>Klikk for å redigere tittelstil</a:t>
            </a:r>
          </a:p>
        </p:txBody>
      </p:sp>
      <p:sp>
        <p:nvSpPr>
          <p:cNvPr id="13" name="Plassholder for bilde 9">
            <a:extLst>
              <a:ext uri="{FF2B5EF4-FFF2-40B4-BE49-F238E27FC236}">
                <a16:creationId xmlns:a16="http://schemas.microsoft.com/office/drawing/2014/main" id="{52F97327-33B6-42E6-A362-3843D44B550C}"/>
              </a:ext>
            </a:extLst>
          </p:cNvPr>
          <p:cNvSpPr>
            <a:spLocks noGrp="1"/>
          </p:cNvSpPr>
          <p:nvPr>
            <p:ph type="pic" sz="quarter" idx="15" hasCustomPrompt="1"/>
          </p:nvPr>
        </p:nvSpPr>
        <p:spPr>
          <a:xfrm>
            <a:off x="6261099" y="2087580"/>
            <a:ext cx="5040313" cy="3354486"/>
          </a:xfrm>
          <a:pattFill prst="wdUpDiag">
            <a:fgClr>
              <a:schemeClr val="bg1">
                <a:lumMod val="95000"/>
              </a:schemeClr>
            </a:fgClr>
            <a:bgClr>
              <a:schemeClr val="bg1">
                <a:lumMod val="85000"/>
              </a:schemeClr>
            </a:bgClr>
          </a:pattFill>
        </p:spPr>
        <p:txBody>
          <a:bodyPr anchor="ctr" anchorCtr="1">
            <a:noAutofit/>
          </a:bodyPr>
          <a:lstStyle>
            <a:lvl1pPr>
              <a:defRPr sz="1280">
                <a:latin typeface="+mn-lt"/>
              </a:defRPr>
            </a:lvl1pPr>
          </a:lstStyle>
          <a:p>
            <a:r>
              <a:rPr lang="nb-NO" dirty="0"/>
              <a:t>Trykk på ikonet eller dra inn et bilde for å legge til. </a:t>
            </a:r>
            <a:r>
              <a:rPr lang="nb-NO" dirty="0" err="1"/>
              <a:t>Justér</a:t>
            </a:r>
            <a:r>
              <a:rPr lang="nb-NO" dirty="0"/>
              <a:t> utsnitt på Bildeformat-fanen &gt; Beskjær</a:t>
            </a:r>
          </a:p>
        </p:txBody>
      </p:sp>
      <p:sp>
        <p:nvSpPr>
          <p:cNvPr id="14" name="Plassholder for tekst 11">
            <a:extLst>
              <a:ext uri="{FF2B5EF4-FFF2-40B4-BE49-F238E27FC236}">
                <a16:creationId xmlns:a16="http://schemas.microsoft.com/office/drawing/2014/main" id="{C71312EA-24B2-4ECE-84B0-EAB897760F76}"/>
              </a:ext>
            </a:extLst>
          </p:cNvPr>
          <p:cNvSpPr>
            <a:spLocks noGrp="1"/>
          </p:cNvSpPr>
          <p:nvPr>
            <p:ph type="body" sz="quarter" idx="16" hasCustomPrompt="1"/>
          </p:nvPr>
        </p:nvSpPr>
        <p:spPr>
          <a:xfrm>
            <a:off x="6261100" y="5525601"/>
            <a:ext cx="5040313" cy="592324"/>
          </a:xfrm>
        </p:spPr>
        <p:txBody>
          <a:bodyPr vert="horz" lIns="0" tIns="0" rIns="0" bIns="0" rtlCol="0">
            <a:noAutofit/>
          </a:bodyPr>
          <a:lstStyle>
            <a:lvl1pPr>
              <a:defRPr sz="1600">
                <a:latin typeface="+mj-lt"/>
              </a:defRPr>
            </a:lvl1pPr>
            <a:lvl2pPr>
              <a:defRPr sz="1600">
                <a:latin typeface="+mj-lt"/>
              </a:defRPr>
            </a:lvl2pPr>
            <a:lvl3pPr>
              <a:defRPr lang="nb-NO" dirty="0" smtClean="0"/>
            </a:lvl3pPr>
            <a:lvl4pPr>
              <a:defRPr lang="nb-NO" dirty="0" smtClean="0"/>
            </a:lvl4pPr>
            <a:lvl5pPr>
              <a:defRPr lang="nb-NO" dirty="0"/>
            </a:lvl5pPr>
          </a:lstStyle>
          <a:p>
            <a:pPr marL="0" lvl="0" indent="-230400">
              <a:buNone/>
            </a:pPr>
            <a:r>
              <a:rPr lang="nb-NO" dirty="0"/>
              <a:t>Bildetekst</a:t>
            </a:r>
          </a:p>
        </p:txBody>
      </p:sp>
    </p:spTree>
    <p:extLst>
      <p:ext uri="{BB962C8B-B14F-4D97-AF65-F5344CB8AC3E}">
        <p14:creationId xmlns:p14="http://schemas.microsoft.com/office/powerpoint/2010/main" val="3986106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oolsToo_Slide" descr="ToolsToo_Slide">
            <a:extLst>
              <a:ext uri="{FF2B5EF4-FFF2-40B4-BE49-F238E27FC236}">
                <a16:creationId xmlns:a16="http://schemas.microsoft.com/office/drawing/2014/main" id="{2A825883-271C-4EEE-8D33-39D8BF973011}"/>
              </a:ext>
            </a:extLst>
          </p:cNvPr>
          <p:cNvSpPr/>
          <p:nvPr/>
        </p:nvSpPr>
        <p:spPr>
          <a:xfrm>
            <a:off x="0" y="0"/>
            <a:ext cx="12192000" cy="6858000"/>
          </a:xfrm>
          <a:prstGeom prst="rect">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Plassholder for tittel 1">
            <a:extLst>
              <a:ext uri="{FF2B5EF4-FFF2-40B4-BE49-F238E27FC236}">
                <a16:creationId xmlns:a16="http://schemas.microsoft.com/office/drawing/2014/main" id="{08F071DA-82E0-477D-BE3C-B4020C308863}"/>
              </a:ext>
            </a:extLst>
          </p:cNvPr>
          <p:cNvSpPr>
            <a:spLocks noGrp="1"/>
          </p:cNvSpPr>
          <p:nvPr>
            <p:ph type="title"/>
          </p:nvPr>
        </p:nvSpPr>
        <p:spPr>
          <a:xfrm>
            <a:off x="874707" y="1159060"/>
            <a:ext cx="10426705" cy="635496"/>
          </a:xfrm>
          <a:prstGeom prst="rect">
            <a:avLst/>
          </a:prstGeom>
        </p:spPr>
        <p:txBody>
          <a:bodyPr vert="horz" wrap="square" lIns="0" tIns="46800" rIns="0" bIns="46800" rtlCol="0" anchor="b" anchorCtr="0">
            <a:spAutoFit/>
          </a:bodyPr>
          <a:lstStyle/>
          <a:p>
            <a:r>
              <a:rPr lang="nb-NO" dirty="0"/>
              <a:t>Klikk for å redigere tittelstil</a:t>
            </a:r>
          </a:p>
        </p:txBody>
      </p:sp>
      <p:sp>
        <p:nvSpPr>
          <p:cNvPr id="3" name="Plassholder for tekst 2">
            <a:extLst>
              <a:ext uri="{FF2B5EF4-FFF2-40B4-BE49-F238E27FC236}">
                <a16:creationId xmlns:a16="http://schemas.microsoft.com/office/drawing/2014/main" id="{F523FFBF-5F43-4E6E-9E01-206E39D564F6}"/>
              </a:ext>
            </a:extLst>
          </p:cNvPr>
          <p:cNvSpPr>
            <a:spLocks noGrp="1"/>
          </p:cNvSpPr>
          <p:nvPr>
            <p:ph type="body" idx="1"/>
          </p:nvPr>
        </p:nvSpPr>
        <p:spPr>
          <a:xfrm>
            <a:off x="889000" y="2124201"/>
            <a:ext cx="10412412" cy="4071939"/>
          </a:xfrm>
          <a:prstGeom prst="rect">
            <a:avLst/>
          </a:prstGeom>
        </p:spPr>
        <p:txBody>
          <a:bodyPr vert="horz" lIns="0" tIns="0" rIns="0" bIns="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a:p>
            <a:pPr lvl="5"/>
            <a:r>
              <a:rPr lang="nb-NO" dirty="0"/>
              <a:t>Sjette nivå</a:t>
            </a:r>
          </a:p>
        </p:txBody>
      </p:sp>
      <p:sp>
        <p:nvSpPr>
          <p:cNvPr id="4" name="Plassholder for dato 3">
            <a:extLst>
              <a:ext uri="{FF2B5EF4-FFF2-40B4-BE49-F238E27FC236}">
                <a16:creationId xmlns:a16="http://schemas.microsoft.com/office/drawing/2014/main" id="{EFF5CCD2-08FD-4B85-AA4C-99F0029074CD}"/>
              </a:ext>
            </a:extLst>
          </p:cNvPr>
          <p:cNvSpPr>
            <a:spLocks noGrp="1"/>
          </p:cNvSpPr>
          <p:nvPr>
            <p:ph type="dt" sz="half" idx="2"/>
          </p:nvPr>
        </p:nvSpPr>
        <p:spPr>
          <a:xfrm>
            <a:off x="9417049" y="6410949"/>
            <a:ext cx="1000131" cy="229669"/>
          </a:xfrm>
          <a:prstGeom prst="rect">
            <a:avLst/>
          </a:prstGeom>
        </p:spPr>
        <p:txBody>
          <a:bodyPr vert="horz" lIns="0" tIns="36000" rIns="0" bIns="36000" rtlCol="0" anchor="ctr">
            <a:noAutofit/>
          </a:bodyPr>
          <a:lstStyle>
            <a:lvl1pPr algn="r">
              <a:defRPr sz="1020">
                <a:solidFill>
                  <a:schemeClr val="tx1"/>
                </a:solidFill>
              </a:defRPr>
            </a:lvl1pPr>
          </a:lstStyle>
          <a:p>
            <a:fld id="{12ECE2CF-89BD-4249-8A0D-03EBE2EF3CF8}" type="datetime1">
              <a:rPr lang="nb-NO" smtClean="0"/>
              <a:t>24.03.2023</a:t>
            </a:fld>
            <a:endParaRPr lang="nb-NO" dirty="0"/>
          </a:p>
        </p:txBody>
      </p:sp>
      <p:sp>
        <p:nvSpPr>
          <p:cNvPr id="5" name="Plassholder for bunntekst 4">
            <a:extLst>
              <a:ext uri="{FF2B5EF4-FFF2-40B4-BE49-F238E27FC236}">
                <a16:creationId xmlns:a16="http://schemas.microsoft.com/office/drawing/2014/main" id="{7F2513BB-BCC7-4CC8-8183-0DA0B500585C}"/>
              </a:ext>
            </a:extLst>
          </p:cNvPr>
          <p:cNvSpPr>
            <a:spLocks noGrp="1"/>
          </p:cNvSpPr>
          <p:nvPr>
            <p:ph type="ftr" sz="quarter" idx="3"/>
          </p:nvPr>
        </p:nvSpPr>
        <p:spPr>
          <a:xfrm>
            <a:off x="889000" y="6410950"/>
            <a:ext cx="4114800" cy="229669"/>
          </a:xfrm>
          <a:prstGeom prst="rect">
            <a:avLst/>
          </a:prstGeom>
        </p:spPr>
        <p:txBody>
          <a:bodyPr vert="horz" lIns="0" tIns="36000" rIns="0" bIns="36000" rtlCol="0" anchor="ctr">
            <a:noAutofit/>
          </a:bodyPr>
          <a:lstStyle>
            <a:lvl1pPr algn="l">
              <a:defRPr sz="1020">
                <a:solidFill>
                  <a:schemeClr val="tx1"/>
                </a:solidFill>
              </a:defRPr>
            </a:lvl1pPr>
          </a:lstStyle>
          <a:p>
            <a:r>
              <a:rPr lang="nb-NO" dirty="0"/>
              <a:t>Bunntekst endres på Sett inn-fanen &gt; Topptekst og bunntekst</a:t>
            </a:r>
          </a:p>
        </p:txBody>
      </p:sp>
      <p:sp>
        <p:nvSpPr>
          <p:cNvPr id="6" name="Plassholder for lysbildenummer 5">
            <a:extLst>
              <a:ext uri="{FF2B5EF4-FFF2-40B4-BE49-F238E27FC236}">
                <a16:creationId xmlns:a16="http://schemas.microsoft.com/office/drawing/2014/main" id="{585ACE1C-2287-44F0-AD5C-57B9BDA9BBFB}"/>
              </a:ext>
            </a:extLst>
          </p:cNvPr>
          <p:cNvSpPr>
            <a:spLocks noGrp="1"/>
          </p:cNvSpPr>
          <p:nvPr>
            <p:ph type="sldNum" sz="quarter" idx="4"/>
          </p:nvPr>
        </p:nvSpPr>
        <p:spPr>
          <a:xfrm>
            <a:off x="10731499" y="6410949"/>
            <a:ext cx="569913" cy="229669"/>
          </a:xfrm>
          <a:prstGeom prst="rect">
            <a:avLst/>
          </a:prstGeom>
        </p:spPr>
        <p:txBody>
          <a:bodyPr vert="horz" lIns="0" tIns="36000" rIns="0" bIns="36000" rtlCol="0" anchor="ctr">
            <a:noAutofit/>
          </a:bodyPr>
          <a:lstStyle>
            <a:lvl1pPr>
              <a:defRPr lang="nb-NO" sz="1020" smtClean="0">
                <a:solidFill>
                  <a:schemeClr val="tx1"/>
                </a:solidFill>
              </a:defRPr>
            </a:lvl1pPr>
          </a:lstStyle>
          <a:p>
            <a:pPr algn="r"/>
            <a:fld id="{715CB1CE-A15A-4B23-BCE9-5B6ACE3DD5B1}" type="slidenum">
              <a:rPr lang="nb-NO" smtClean="0"/>
              <a:pPr algn="r"/>
              <a:t>‹#›</a:t>
            </a:fld>
            <a:endParaRPr lang="nb-NO" dirty="0"/>
          </a:p>
        </p:txBody>
      </p:sp>
      <p:pic>
        <p:nvPicPr>
          <p:cNvPr id="14" name="Logo">
            <a:extLst>
              <a:ext uri="{FF2B5EF4-FFF2-40B4-BE49-F238E27FC236}">
                <a16:creationId xmlns:a16="http://schemas.microsoft.com/office/drawing/2014/main" id="{FED93A72-1181-46E7-8F10-DE35BEF76FE2}"/>
              </a:ext>
            </a:extLst>
          </p:cNvPr>
          <p:cNvPicPr>
            <a:picLocks noChangeAspect="1"/>
          </p:cNvPicPr>
          <p:nvPr/>
        </p:nvPicPr>
        <p:blipFill>
          <a:blip r:embed="rId26" cstate="print">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513218" y="320168"/>
            <a:ext cx="1584323" cy="509247"/>
          </a:xfrm>
          <a:prstGeom prst="rect">
            <a:avLst/>
          </a:prstGeom>
        </p:spPr>
      </p:pic>
    </p:spTree>
    <p:extLst>
      <p:ext uri="{BB962C8B-B14F-4D97-AF65-F5344CB8AC3E}">
        <p14:creationId xmlns:p14="http://schemas.microsoft.com/office/powerpoint/2010/main" val="2579151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61" r:id="rId5"/>
    <p:sldLayoutId id="2147483662" r:id="rId6"/>
    <p:sldLayoutId id="2147483663" r:id="rId7"/>
    <p:sldLayoutId id="2147483664" r:id="rId8"/>
    <p:sldLayoutId id="2147483665" r:id="rId9"/>
    <p:sldLayoutId id="2147483666" r:id="rId10"/>
    <p:sldLayoutId id="2147483668" r:id="rId11"/>
    <p:sldLayoutId id="2147483667" r:id="rId12"/>
    <p:sldLayoutId id="2147483669" r:id="rId13"/>
    <p:sldLayoutId id="2147483670" r:id="rId14"/>
    <p:sldLayoutId id="2147483671" r:id="rId15"/>
    <p:sldLayoutId id="2147483672" r:id="rId16"/>
    <p:sldLayoutId id="2147483673" r:id="rId17"/>
    <p:sldLayoutId id="2147483674" r:id="rId18"/>
    <p:sldLayoutId id="2147483675" r:id="rId19"/>
    <p:sldLayoutId id="2147483676" r:id="rId20"/>
    <p:sldLayoutId id="2147483677" r:id="rId21"/>
    <p:sldLayoutId id="2147483654" r:id="rId22"/>
    <p:sldLayoutId id="2147483655" r:id="rId23"/>
    <p:sldLayoutId id="2147483678" r:id="rId24"/>
  </p:sldLayoutIdLst>
  <p:hf hdr="0" ftr="0" dt="0"/>
  <p:txStyles>
    <p:titleStyle>
      <a:lvl1pPr algn="l" defTabSz="914400" rtl="0" eaLnBrk="1" latinLnBrk="0" hangingPunct="1">
        <a:lnSpc>
          <a:spcPct val="90000"/>
        </a:lnSpc>
        <a:spcBef>
          <a:spcPct val="0"/>
        </a:spcBef>
        <a:buNone/>
        <a:defRPr sz="3906" b="1" kern="1200" baseline="0">
          <a:solidFill>
            <a:schemeClr val="tx1"/>
          </a:solidFill>
          <a:latin typeface="+mj-lt"/>
          <a:ea typeface="+mj-ea"/>
          <a:cs typeface="+mj-cs"/>
        </a:defRPr>
      </a:lvl1pPr>
    </p:titleStyle>
    <p:bodyStyle>
      <a:lvl1pPr marL="0" indent="0" algn="l" defTabSz="914400" rtl="0" eaLnBrk="1" latinLnBrk="0" hangingPunct="1">
        <a:lnSpc>
          <a:spcPct val="106000"/>
        </a:lnSpc>
        <a:spcBef>
          <a:spcPts val="1000"/>
        </a:spcBef>
        <a:buFont typeface="Arial" panose="020B0604020202020204" pitchFamily="34" charset="0"/>
        <a:buNone/>
        <a:defRPr sz="20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106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230400" indent="-228600" algn="l" defTabSz="914400" rtl="0" eaLnBrk="1" latinLnBrk="0" hangingPunct="1">
        <a:lnSpc>
          <a:spcPct val="106000"/>
        </a:lnSpc>
        <a:spcBef>
          <a:spcPts val="500"/>
        </a:spcBef>
        <a:buFont typeface="Arial" panose="020B0604020202020204" pitchFamily="34" charset="0"/>
        <a:buChar char="•"/>
        <a:defRPr sz="1600" kern="1200">
          <a:solidFill>
            <a:schemeClr val="tx1"/>
          </a:solidFill>
          <a:latin typeface="+mn-lt"/>
          <a:ea typeface="+mn-ea"/>
          <a:cs typeface="+mn-cs"/>
        </a:defRPr>
      </a:lvl3pPr>
      <a:lvl4pPr marL="460800" indent="-228600" algn="l" defTabSz="914400" rtl="0" eaLnBrk="1" latinLnBrk="0" hangingPunct="1">
        <a:lnSpc>
          <a:spcPct val="106000"/>
        </a:lnSpc>
        <a:spcBef>
          <a:spcPts val="500"/>
        </a:spcBef>
        <a:buFont typeface="Arial" panose="020B0604020202020204" pitchFamily="34" charset="0"/>
        <a:buChar char="•"/>
        <a:defRPr sz="1600" kern="1200">
          <a:solidFill>
            <a:schemeClr val="tx1"/>
          </a:solidFill>
          <a:latin typeface="+mn-lt"/>
          <a:ea typeface="+mn-ea"/>
          <a:cs typeface="+mn-cs"/>
        </a:defRPr>
      </a:lvl4pPr>
      <a:lvl5pPr marL="705600" indent="-230400" algn="l" defTabSz="914400" rtl="0" eaLnBrk="1" latinLnBrk="0" hangingPunct="1">
        <a:lnSpc>
          <a:spcPct val="106000"/>
        </a:lnSpc>
        <a:spcBef>
          <a:spcPts val="500"/>
        </a:spcBef>
        <a:buFont typeface="Arial" panose="020B0604020202020204" pitchFamily="34" charset="0"/>
        <a:buChar char="•"/>
        <a:defRPr sz="1600" b="0" kern="1200">
          <a:solidFill>
            <a:schemeClr val="tx1"/>
          </a:solidFill>
          <a:latin typeface="+mn-lt"/>
          <a:ea typeface="+mn-ea"/>
          <a:cs typeface="+mn-cs"/>
        </a:defRPr>
      </a:lvl5pPr>
      <a:lvl6pPr marL="0" indent="0" algn="l" defTabSz="914400" rtl="0" eaLnBrk="1" latinLnBrk="0" hangingPunct="1">
        <a:lnSpc>
          <a:spcPct val="90000"/>
        </a:lnSpc>
        <a:spcBef>
          <a:spcPts val="1500"/>
        </a:spcBef>
        <a:buFont typeface="Arial" panose="020B0604020202020204" pitchFamily="34" charset="0"/>
        <a:buNone/>
        <a:defRPr sz="2000" b="1" kern="1200">
          <a:solidFill>
            <a:schemeClr val="tx2"/>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59">
          <p15:clr>
            <a:srgbClr val="F26B43"/>
          </p15:clr>
        </p15:guide>
        <p15:guide id="2" pos="560">
          <p15:clr>
            <a:srgbClr val="F26B43"/>
          </p15:clr>
        </p15:guide>
        <p15:guide id="3" pos="917">
          <p15:clr>
            <a:srgbClr val="F26B43"/>
          </p15:clr>
        </p15:guide>
        <p15:guide id="4" pos="1120">
          <p15:clr>
            <a:srgbClr val="F26B43"/>
          </p15:clr>
        </p15:guide>
        <p15:guide id="5" pos="1479">
          <p15:clr>
            <a:srgbClr val="F26B43"/>
          </p15:clr>
        </p15:guide>
        <p15:guide id="6" pos="1688">
          <p15:clr>
            <a:srgbClr val="F26B43"/>
          </p15:clr>
        </p15:guide>
        <p15:guide id="7" pos="2047">
          <p15:clr>
            <a:srgbClr val="F26B43"/>
          </p15:clr>
        </p15:guide>
        <p15:guide id="8" pos="2257">
          <p15:clr>
            <a:srgbClr val="F26B43"/>
          </p15:clr>
        </p15:guide>
        <p15:guide id="9" pos="2615">
          <p15:clr>
            <a:srgbClr val="F26B43"/>
          </p15:clr>
        </p15:guide>
        <p15:guide id="10" pos="2816">
          <p15:clr>
            <a:srgbClr val="F26B43"/>
          </p15:clr>
        </p15:guide>
        <p15:guide id="11" pos="3174">
          <p15:clr>
            <a:srgbClr val="F26B43"/>
          </p15:clr>
        </p15:guide>
        <p15:guide id="12" pos="3376">
          <p15:clr>
            <a:srgbClr val="F26B43"/>
          </p15:clr>
        </p15:guide>
        <p15:guide id="13" pos="3735">
          <p15:clr>
            <a:srgbClr val="F26B43"/>
          </p15:clr>
        </p15:guide>
        <p15:guide id="14" pos="3944">
          <p15:clr>
            <a:srgbClr val="F26B43"/>
          </p15:clr>
        </p15:guide>
        <p15:guide id="15" pos="4303">
          <p15:clr>
            <a:srgbClr val="F26B43"/>
          </p15:clr>
        </p15:guide>
        <p15:guide id="16" pos="4504">
          <p15:clr>
            <a:srgbClr val="F26B43"/>
          </p15:clr>
        </p15:guide>
        <p15:guide id="17" pos="4864">
          <p15:clr>
            <a:srgbClr val="F26B43"/>
          </p15:clr>
        </p15:guide>
        <p15:guide id="18" pos="5063">
          <p15:clr>
            <a:srgbClr val="F26B43"/>
          </p15:clr>
        </p15:guide>
        <p15:guide id="19" pos="5423">
          <p15:clr>
            <a:srgbClr val="F26B43"/>
          </p15:clr>
        </p15:guide>
        <p15:guide id="20" pos="5632">
          <p15:clr>
            <a:srgbClr val="F26B43"/>
          </p15:clr>
        </p15:guide>
        <p15:guide id="21" pos="5991">
          <p15:clr>
            <a:srgbClr val="F26B43"/>
          </p15:clr>
        </p15:guide>
        <p15:guide id="22" pos="6191">
          <p15:clr>
            <a:srgbClr val="F26B43"/>
          </p15:clr>
        </p15:guide>
        <p15:guide id="23" pos="6551">
          <p15:clr>
            <a:srgbClr val="F26B43"/>
          </p15:clr>
        </p15:guide>
        <p15:guide id="24" pos="6760">
          <p15:clr>
            <a:srgbClr val="F26B43"/>
          </p15:clr>
        </p15:guide>
        <p15:guide id="25" pos="7119">
          <p15:clr>
            <a:srgbClr val="F26B43"/>
          </p15:clr>
        </p15:guide>
        <p15:guide id="26" pos="7320">
          <p15:clr>
            <a:srgbClr val="F26B43"/>
          </p15:clr>
        </p15:guide>
        <p15:guide id="27" orient="horz" pos="784">
          <p15:clr>
            <a:srgbClr val="F26B43"/>
          </p15:clr>
        </p15:guide>
        <p15:guide id="28" orient="horz" pos="1135">
          <p15:clr>
            <a:srgbClr val="F26B43"/>
          </p15:clr>
        </p15:guide>
        <p15:guide id="30" orient="horz" pos="3657">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ctrTitle"/>
          </p:nvPr>
        </p:nvSpPr>
        <p:spPr>
          <a:xfrm>
            <a:off x="703385" y="2555478"/>
            <a:ext cx="10231314" cy="1896867"/>
          </a:xfrm>
        </p:spPr>
        <p:txBody>
          <a:bodyPr/>
          <a:lstStyle/>
          <a:p>
            <a:r>
              <a:rPr lang="nb-NO" sz="4500" dirty="0"/>
              <a:t>EISS årsmøte 23.03.23</a:t>
            </a:r>
            <a:br>
              <a:rPr lang="nb-NO" sz="4500" dirty="0"/>
            </a:br>
            <a:br>
              <a:rPr lang="nb-NO" sz="4500" dirty="0"/>
            </a:br>
            <a:r>
              <a:rPr lang="nb-NO" sz="3200" dirty="0"/>
              <a:t>«Når NAV trekker en sak før avgjørelse fra Trygderetten»</a:t>
            </a:r>
            <a:endParaRPr lang="nb-NO" sz="4500" dirty="0"/>
          </a:p>
        </p:txBody>
      </p:sp>
      <p:sp>
        <p:nvSpPr>
          <p:cNvPr id="5" name="Plassholder for tekst 4"/>
          <p:cNvSpPr>
            <a:spLocks noGrp="1"/>
          </p:cNvSpPr>
          <p:nvPr>
            <p:ph type="body" sz="quarter" idx="10"/>
          </p:nvPr>
        </p:nvSpPr>
        <p:spPr>
          <a:xfrm>
            <a:off x="7150100" y="5695701"/>
            <a:ext cx="3784600" cy="199350"/>
          </a:xfrm>
        </p:spPr>
        <p:txBody>
          <a:bodyPr/>
          <a:lstStyle/>
          <a:p>
            <a:r>
              <a:rPr lang="nb-NO" dirty="0"/>
              <a:t>Leif Erlend Johannessen</a:t>
            </a:r>
          </a:p>
        </p:txBody>
      </p:sp>
      <p:sp>
        <p:nvSpPr>
          <p:cNvPr id="6" name="Plassholder for tekst 5"/>
          <p:cNvSpPr>
            <a:spLocks noGrp="1"/>
          </p:cNvSpPr>
          <p:nvPr>
            <p:ph type="body" sz="quarter" idx="11"/>
          </p:nvPr>
        </p:nvSpPr>
        <p:spPr>
          <a:xfrm>
            <a:off x="7150100" y="5913111"/>
            <a:ext cx="3784600" cy="199350"/>
          </a:xfrm>
        </p:spPr>
        <p:txBody>
          <a:bodyPr/>
          <a:lstStyle/>
          <a:p>
            <a:r>
              <a:rPr lang="nb-NO" dirty="0"/>
              <a:t>Juridisk kyndig rettsmedlem i Trygderetten</a:t>
            </a:r>
          </a:p>
        </p:txBody>
      </p:sp>
      <p:sp>
        <p:nvSpPr>
          <p:cNvPr id="14" name="Plassholder for bilde 13">
            <a:extLst>
              <a:ext uri="{FF2B5EF4-FFF2-40B4-BE49-F238E27FC236}">
                <a16:creationId xmlns:a16="http://schemas.microsoft.com/office/drawing/2014/main" id="{6D2B4327-58F9-4B15-8C14-897C3460465C}"/>
              </a:ext>
            </a:extLst>
          </p:cNvPr>
          <p:cNvSpPr>
            <a:spLocks noGrp="1"/>
          </p:cNvSpPr>
          <p:nvPr>
            <p:ph type="pic" sz="quarter" idx="13"/>
          </p:nvPr>
        </p:nvSpPr>
        <p:spPr/>
      </p:sp>
    </p:spTree>
    <p:extLst>
      <p:ext uri="{BB962C8B-B14F-4D97-AF65-F5344CB8AC3E}">
        <p14:creationId xmlns:p14="http://schemas.microsoft.com/office/powerpoint/2010/main" val="1705541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403A4432-B18B-1E66-8573-1090F97CA996}"/>
              </a:ext>
            </a:extLst>
          </p:cNvPr>
          <p:cNvSpPr>
            <a:spLocks noGrp="1"/>
          </p:cNvSpPr>
          <p:nvPr>
            <p:ph type="sldNum" sz="quarter" idx="12"/>
          </p:nvPr>
        </p:nvSpPr>
        <p:spPr/>
        <p:txBody>
          <a:bodyPr/>
          <a:lstStyle/>
          <a:p>
            <a:fld id="{715CB1CE-A15A-4B23-BCE9-5B6ACE3DD5B1}" type="slidenum">
              <a:rPr lang="nb-NO" smtClean="0"/>
              <a:t>2</a:t>
            </a:fld>
            <a:endParaRPr lang="nb-NO"/>
          </a:p>
        </p:txBody>
      </p:sp>
      <p:sp>
        <p:nvSpPr>
          <p:cNvPr id="3" name="Ellipse 2">
            <a:extLst>
              <a:ext uri="{FF2B5EF4-FFF2-40B4-BE49-F238E27FC236}">
                <a16:creationId xmlns:a16="http://schemas.microsoft.com/office/drawing/2014/main" id="{0C5BB088-3975-9575-8CD5-1F66435275F2}"/>
              </a:ext>
            </a:extLst>
          </p:cNvPr>
          <p:cNvSpPr/>
          <p:nvPr/>
        </p:nvSpPr>
        <p:spPr>
          <a:xfrm>
            <a:off x="4794738" y="3429001"/>
            <a:ext cx="1828484" cy="135718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dirty="0">
                <a:solidFill>
                  <a:schemeClr val="accent1"/>
                </a:solidFill>
              </a:rPr>
              <a:t>Det påankede vedtak</a:t>
            </a:r>
          </a:p>
        </p:txBody>
      </p:sp>
      <p:sp>
        <p:nvSpPr>
          <p:cNvPr id="4" name="Ellipse 3">
            <a:extLst>
              <a:ext uri="{FF2B5EF4-FFF2-40B4-BE49-F238E27FC236}">
                <a16:creationId xmlns:a16="http://schemas.microsoft.com/office/drawing/2014/main" id="{581EC998-0689-299C-7168-763DD72DC658}"/>
              </a:ext>
            </a:extLst>
          </p:cNvPr>
          <p:cNvSpPr/>
          <p:nvPr/>
        </p:nvSpPr>
        <p:spPr>
          <a:xfrm>
            <a:off x="4794738" y="1077098"/>
            <a:ext cx="1828484" cy="1357184"/>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dirty="0">
                <a:solidFill>
                  <a:schemeClr val="accent1"/>
                </a:solidFill>
              </a:rPr>
              <a:t>Trygderetten</a:t>
            </a:r>
          </a:p>
        </p:txBody>
      </p:sp>
      <p:sp>
        <p:nvSpPr>
          <p:cNvPr id="5" name="Ellipse 4">
            <a:extLst>
              <a:ext uri="{FF2B5EF4-FFF2-40B4-BE49-F238E27FC236}">
                <a16:creationId xmlns:a16="http://schemas.microsoft.com/office/drawing/2014/main" id="{910EA575-3FF1-3AF4-5737-11303FBD627C}"/>
              </a:ext>
            </a:extLst>
          </p:cNvPr>
          <p:cNvSpPr/>
          <p:nvPr/>
        </p:nvSpPr>
        <p:spPr>
          <a:xfrm>
            <a:off x="8102230" y="3429001"/>
            <a:ext cx="1911636" cy="1414848"/>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dirty="0">
                <a:solidFill>
                  <a:schemeClr val="accent1"/>
                </a:solidFill>
              </a:rPr>
              <a:t>«Den ankende part» (privatperson)</a:t>
            </a:r>
          </a:p>
        </p:txBody>
      </p:sp>
      <p:sp>
        <p:nvSpPr>
          <p:cNvPr id="6" name="Ellipse 5">
            <a:extLst>
              <a:ext uri="{FF2B5EF4-FFF2-40B4-BE49-F238E27FC236}">
                <a16:creationId xmlns:a16="http://schemas.microsoft.com/office/drawing/2014/main" id="{ECBEC875-9622-6051-0365-0DEE1A8006F1}"/>
              </a:ext>
            </a:extLst>
          </p:cNvPr>
          <p:cNvSpPr/>
          <p:nvPr/>
        </p:nvSpPr>
        <p:spPr>
          <a:xfrm>
            <a:off x="1466336" y="3344566"/>
            <a:ext cx="2014152" cy="1474570"/>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dirty="0">
                <a:solidFill>
                  <a:schemeClr val="accent1"/>
                </a:solidFill>
              </a:rPr>
              <a:t>«Ankemotparten» (NAV, SPK, KLP, </a:t>
            </a:r>
            <a:r>
              <a:rPr lang="nb-NO" sz="1200" dirty="0" err="1">
                <a:solidFill>
                  <a:schemeClr val="accent1"/>
                </a:solidFill>
              </a:rPr>
              <a:t>Helfo</a:t>
            </a:r>
            <a:r>
              <a:rPr lang="nb-NO" sz="1200" dirty="0">
                <a:solidFill>
                  <a:schemeClr val="accent1"/>
                </a:solidFill>
              </a:rPr>
              <a:t> mv)</a:t>
            </a:r>
          </a:p>
        </p:txBody>
      </p:sp>
      <p:sp>
        <p:nvSpPr>
          <p:cNvPr id="7" name="Pil: høyre 6">
            <a:extLst>
              <a:ext uri="{FF2B5EF4-FFF2-40B4-BE49-F238E27FC236}">
                <a16:creationId xmlns:a16="http://schemas.microsoft.com/office/drawing/2014/main" id="{0269BF24-0A8B-CB32-CC2A-F2DF2954C91E}"/>
              </a:ext>
            </a:extLst>
          </p:cNvPr>
          <p:cNvSpPr/>
          <p:nvPr/>
        </p:nvSpPr>
        <p:spPr>
          <a:xfrm>
            <a:off x="3636052" y="386527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Pil: høyre 7">
            <a:extLst>
              <a:ext uri="{FF2B5EF4-FFF2-40B4-BE49-F238E27FC236}">
                <a16:creationId xmlns:a16="http://schemas.microsoft.com/office/drawing/2014/main" id="{EF4F7B8B-008E-F67F-9BAC-FD634F81EF8F}"/>
              </a:ext>
            </a:extLst>
          </p:cNvPr>
          <p:cNvSpPr/>
          <p:nvPr/>
        </p:nvSpPr>
        <p:spPr>
          <a:xfrm>
            <a:off x="6934350" y="386527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 name="Pil: høyre 8">
            <a:extLst>
              <a:ext uri="{FF2B5EF4-FFF2-40B4-BE49-F238E27FC236}">
                <a16:creationId xmlns:a16="http://schemas.microsoft.com/office/drawing/2014/main" id="{F8E80306-6FDB-B51F-1490-3E58FDD54CB4}"/>
              </a:ext>
            </a:extLst>
          </p:cNvPr>
          <p:cNvSpPr/>
          <p:nvPr/>
        </p:nvSpPr>
        <p:spPr>
          <a:xfrm rot="13220606">
            <a:off x="6446353" y="2483678"/>
            <a:ext cx="209649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 name="Pil: høyre 9">
            <a:extLst>
              <a:ext uri="{FF2B5EF4-FFF2-40B4-BE49-F238E27FC236}">
                <a16:creationId xmlns:a16="http://schemas.microsoft.com/office/drawing/2014/main" id="{B71BD10B-0BEA-8B99-0D9A-874A2A7A6CEB}"/>
              </a:ext>
            </a:extLst>
          </p:cNvPr>
          <p:cNvSpPr/>
          <p:nvPr/>
        </p:nvSpPr>
        <p:spPr>
          <a:xfrm rot="5400000">
            <a:off x="5334157" y="2694475"/>
            <a:ext cx="749646"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TekstSylinder 12">
            <a:extLst>
              <a:ext uri="{FF2B5EF4-FFF2-40B4-BE49-F238E27FC236}">
                <a16:creationId xmlns:a16="http://schemas.microsoft.com/office/drawing/2014/main" id="{D150BA90-B6EE-9B82-BD7C-FCF376705CBE}"/>
              </a:ext>
            </a:extLst>
          </p:cNvPr>
          <p:cNvSpPr txBox="1"/>
          <p:nvPr/>
        </p:nvSpPr>
        <p:spPr>
          <a:xfrm>
            <a:off x="6722074" y="5535857"/>
            <a:ext cx="3641126" cy="307777"/>
          </a:xfrm>
          <a:prstGeom prst="rect">
            <a:avLst/>
          </a:prstGeom>
          <a:noFill/>
        </p:spPr>
        <p:txBody>
          <a:bodyPr wrap="square" rtlCol="0">
            <a:spAutoFit/>
          </a:bodyPr>
          <a:lstStyle/>
          <a:p>
            <a:r>
              <a:rPr lang="nb-NO" sz="1400" dirty="0"/>
              <a:t>ankegjenstanden/tvistegjenstanden i saken</a:t>
            </a:r>
          </a:p>
        </p:txBody>
      </p:sp>
      <p:sp>
        <p:nvSpPr>
          <p:cNvPr id="14" name="Frihåndsform: figur 13">
            <a:extLst>
              <a:ext uri="{FF2B5EF4-FFF2-40B4-BE49-F238E27FC236}">
                <a16:creationId xmlns:a16="http://schemas.microsoft.com/office/drawing/2014/main" id="{BB37D5CE-E9F2-4478-859E-BE96E1EE0284}"/>
              </a:ext>
            </a:extLst>
          </p:cNvPr>
          <p:cNvSpPr/>
          <p:nvPr/>
        </p:nvSpPr>
        <p:spPr>
          <a:xfrm>
            <a:off x="9242854" y="2125360"/>
            <a:ext cx="1013254" cy="1433386"/>
          </a:xfrm>
          <a:custGeom>
            <a:avLst/>
            <a:gdLst>
              <a:gd name="connsiteX0" fmla="*/ 0 w 1013254"/>
              <a:gd name="connsiteY0" fmla="*/ 1433386 h 1433386"/>
              <a:gd name="connsiteX1" fmla="*/ 32951 w 1013254"/>
              <a:gd name="connsiteY1" fmla="*/ 1136824 h 1433386"/>
              <a:gd name="connsiteX2" fmla="*/ 57665 w 1013254"/>
              <a:gd name="connsiteY2" fmla="*/ 930878 h 1433386"/>
              <a:gd name="connsiteX3" fmla="*/ 90616 w 1013254"/>
              <a:gd name="connsiteY3" fmla="*/ 823786 h 1433386"/>
              <a:gd name="connsiteX4" fmla="*/ 148281 w 1013254"/>
              <a:gd name="connsiteY4" fmla="*/ 691981 h 1433386"/>
              <a:gd name="connsiteX5" fmla="*/ 238897 w 1013254"/>
              <a:gd name="connsiteY5" fmla="*/ 560175 h 1433386"/>
              <a:gd name="connsiteX6" fmla="*/ 329514 w 1013254"/>
              <a:gd name="connsiteY6" fmla="*/ 477797 h 1433386"/>
              <a:gd name="connsiteX7" fmla="*/ 395416 w 1013254"/>
              <a:gd name="connsiteY7" fmla="*/ 420132 h 1433386"/>
              <a:gd name="connsiteX8" fmla="*/ 461319 w 1013254"/>
              <a:gd name="connsiteY8" fmla="*/ 362467 h 1433386"/>
              <a:gd name="connsiteX9" fmla="*/ 510746 w 1013254"/>
              <a:gd name="connsiteY9" fmla="*/ 296564 h 1433386"/>
              <a:gd name="connsiteX10" fmla="*/ 543697 w 1013254"/>
              <a:gd name="connsiteY10" fmla="*/ 247137 h 1433386"/>
              <a:gd name="connsiteX11" fmla="*/ 576649 w 1013254"/>
              <a:gd name="connsiteY11" fmla="*/ 230662 h 1433386"/>
              <a:gd name="connsiteX12" fmla="*/ 617838 w 1013254"/>
              <a:gd name="connsiteY12" fmla="*/ 197710 h 1433386"/>
              <a:gd name="connsiteX13" fmla="*/ 642551 w 1013254"/>
              <a:gd name="connsiteY13" fmla="*/ 164759 h 1433386"/>
              <a:gd name="connsiteX14" fmla="*/ 683741 w 1013254"/>
              <a:gd name="connsiteY14" fmla="*/ 148283 h 1433386"/>
              <a:gd name="connsiteX15" fmla="*/ 807308 w 1013254"/>
              <a:gd name="connsiteY15" fmla="*/ 65905 h 1433386"/>
              <a:gd name="connsiteX16" fmla="*/ 906162 w 1013254"/>
              <a:gd name="connsiteY16" fmla="*/ 41191 h 1433386"/>
              <a:gd name="connsiteX17" fmla="*/ 1013254 w 1013254"/>
              <a:gd name="connsiteY17" fmla="*/ 2 h 1433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13254" h="1433386">
                <a:moveTo>
                  <a:pt x="0" y="1433386"/>
                </a:moveTo>
                <a:cubicBezTo>
                  <a:pt x="35333" y="1168394"/>
                  <a:pt x="-3078" y="1468289"/>
                  <a:pt x="32951" y="1136824"/>
                </a:cubicBezTo>
                <a:cubicBezTo>
                  <a:pt x="40422" y="1068088"/>
                  <a:pt x="45139" y="998875"/>
                  <a:pt x="57665" y="930878"/>
                </a:cubicBezTo>
                <a:cubicBezTo>
                  <a:pt x="64431" y="894147"/>
                  <a:pt x="78805" y="859218"/>
                  <a:pt x="90616" y="823786"/>
                </a:cubicBezTo>
                <a:cubicBezTo>
                  <a:pt x="104158" y="783159"/>
                  <a:pt x="125560" y="728334"/>
                  <a:pt x="148281" y="691981"/>
                </a:cubicBezTo>
                <a:cubicBezTo>
                  <a:pt x="176539" y="646768"/>
                  <a:pt x="199446" y="596039"/>
                  <a:pt x="238897" y="560175"/>
                </a:cubicBezTo>
                <a:cubicBezTo>
                  <a:pt x="269103" y="532716"/>
                  <a:pt x="300649" y="506662"/>
                  <a:pt x="329514" y="477797"/>
                </a:cubicBezTo>
                <a:cubicBezTo>
                  <a:pt x="390288" y="417024"/>
                  <a:pt x="344678" y="437045"/>
                  <a:pt x="395416" y="420132"/>
                </a:cubicBezTo>
                <a:cubicBezTo>
                  <a:pt x="417384" y="400910"/>
                  <a:pt x="441402" y="383806"/>
                  <a:pt x="461319" y="362467"/>
                </a:cubicBezTo>
                <a:cubicBezTo>
                  <a:pt x="480055" y="342393"/>
                  <a:pt x="494786" y="318909"/>
                  <a:pt x="510746" y="296564"/>
                </a:cubicBezTo>
                <a:cubicBezTo>
                  <a:pt x="522255" y="280451"/>
                  <a:pt x="529695" y="261138"/>
                  <a:pt x="543697" y="247137"/>
                </a:cubicBezTo>
                <a:cubicBezTo>
                  <a:pt x="552381" y="238454"/>
                  <a:pt x="566431" y="237474"/>
                  <a:pt x="576649" y="230662"/>
                </a:cubicBezTo>
                <a:cubicBezTo>
                  <a:pt x="591279" y="220909"/>
                  <a:pt x="605405" y="210143"/>
                  <a:pt x="617838" y="197710"/>
                </a:cubicBezTo>
                <a:cubicBezTo>
                  <a:pt x="627546" y="188002"/>
                  <a:pt x="631567" y="172997"/>
                  <a:pt x="642551" y="164759"/>
                </a:cubicBezTo>
                <a:cubicBezTo>
                  <a:pt x="654381" y="155886"/>
                  <a:pt x="671061" y="155891"/>
                  <a:pt x="683741" y="148283"/>
                </a:cubicBezTo>
                <a:cubicBezTo>
                  <a:pt x="726190" y="122814"/>
                  <a:pt x="759283" y="77911"/>
                  <a:pt x="807308" y="65905"/>
                </a:cubicBezTo>
                <a:cubicBezTo>
                  <a:pt x="840259" y="57667"/>
                  <a:pt x="873940" y="51932"/>
                  <a:pt x="906162" y="41191"/>
                </a:cubicBezTo>
                <a:cubicBezTo>
                  <a:pt x="1032897" y="-1054"/>
                  <a:pt x="967369" y="2"/>
                  <a:pt x="1013254" y="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TekstSylinder 14">
            <a:extLst>
              <a:ext uri="{FF2B5EF4-FFF2-40B4-BE49-F238E27FC236}">
                <a16:creationId xmlns:a16="http://schemas.microsoft.com/office/drawing/2014/main" id="{C0FADA26-2127-9D39-B1AA-4CFEBB0EB5C3}"/>
              </a:ext>
            </a:extLst>
          </p:cNvPr>
          <p:cNvSpPr txBox="1"/>
          <p:nvPr/>
        </p:nvSpPr>
        <p:spPr>
          <a:xfrm>
            <a:off x="10256108" y="1862705"/>
            <a:ext cx="1812324" cy="738664"/>
          </a:xfrm>
          <a:prstGeom prst="rect">
            <a:avLst/>
          </a:prstGeom>
          <a:noFill/>
        </p:spPr>
        <p:txBody>
          <a:bodyPr wrap="square" rtlCol="0">
            <a:spAutoFit/>
          </a:bodyPr>
          <a:lstStyle/>
          <a:p>
            <a:r>
              <a:rPr lang="nb-NO" sz="1400" dirty="0" err="1"/>
              <a:t>Dap</a:t>
            </a:r>
            <a:r>
              <a:rPr lang="nb-NO" sz="1400" dirty="0"/>
              <a:t> kan selvsagt trekke anken = saken heves</a:t>
            </a:r>
          </a:p>
        </p:txBody>
      </p:sp>
      <p:sp>
        <p:nvSpPr>
          <p:cNvPr id="16" name="Frihåndsform: figur 15">
            <a:extLst>
              <a:ext uri="{FF2B5EF4-FFF2-40B4-BE49-F238E27FC236}">
                <a16:creationId xmlns:a16="http://schemas.microsoft.com/office/drawing/2014/main" id="{2270CAB2-996A-0C20-6B5E-12B45BDFB873}"/>
              </a:ext>
            </a:extLst>
          </p:cNvPr>
          <p:cNvSpPr/>
          <p:nvPr/>
        </p:nvSpPr>
        <p:spPr>
          <a:xfrm>
            <a:off x="5651157" y="4539049"/>
            <a:ext cx="1103870" cy="1162284"/>
          </a:xfrm>
          <a:custGeom>
            <a:avLst/>
            <a:gdLst>
              <a:gd name="connsiteX0" fmla="*/ 0 w 1103870"/>
              <a:gd name="connsiteY0" fmla="*/ 0 h 1162284"/>
              <a:gd name="connsiteX1" fmla="*/ 24713 w 1103870"/>
              <a:gd name="connsiteY1" fmla="*/ 131805 h 1162284"/>
              <a:gd name="connsiteX2" fmla="*/ 57665 w 1103870"/>
              <a:gd name="connsiteY2" fmla="*/ 172994 h 1162284"/>
              <a:gd name="connsiteX3" fmla="*/ 82378 w 1103870"/>
              <a:gd name="connsiteY3" fmla="*/ 238897 h 1162284"/>
              <a:gd name="connsiteX4" fmla="*/ 131805 w 1103870"/>
              <a:gd name="connsiteY4" fmla="*/ 313037 h 1162284"/>
              <a:gd name="connsiteX5" fmla="*/ 164757 w 1103870"/>
              <a:gd name="connsiteY5" fmla="*/ 370702 h 1162284"/>
              <a:gd name="connsiteX6" fmla="*/ 222421 w 1103870"/>
              <a:gd name="connsiteY6" fmla="*/ 453081 h 1162284"/>
              <a:gd name="connsiteX7" fmla="*/ 296562 w 1103870"/>
              <a:gd name="connsiteY7" fmla="*/ 518983 h 1162284"/>
              <a:gd name="connsiteX8" fmla="*/ 436605 w 1103870"/>
              <a:gd name="connsiteY8" fmla="*/ 675502 h 1162284"/>
              <a:gd name="connsiteX9" fmla="*/ 502508 w 1103870"/>
              <a:gd name="connsiteY9" fmla="*/ 757881 h 1162284"/>
              <a:gd name="connsiteX10" fmla="*/ 543697 w 1103870"/>
              <a:gd name="connsiteY10" fmla="*/ 815546 h 1162284"/>
              <a:gd name="connsiteX11" fmla="*/ 568411 w 1103870"/>
              <a:gd name="connsiteY11" fmla="*/ 856735 h 1162284"/>
              <a:gd name="connsiteX12" fmla="*/ 601362 w 1103870"/>
              <a:gd name="connsiteY12" fmla="*/ 889686 h 1162284"/>
              <a:gd name="connsiteX13" fmla="*/ 724929 w 1103870"/>
              <a:gd name="connsiteY13" fmla="*/ 1013254 h 1162284"/>
              <a:gd name="connsiteX14" fmla="*/ 757881 w 1103870"/>
              <a:gd name="connsiteY14" fmla="*/ 1037967 h 1162284"/>
              <a:gd name="connsiteX15" fmla="*/ 832021 w 1103870"/>
              <a:gd name="connsiteY15" fmla="*/ 1054443 h 1162284"/>
              <a:gd name="connsiteX16" fmla="*/ 906162 w 1103870"/>
              <a:gd name="connsiteY16" fmla="*/ 1079156 h 1162284"/>
              <a:gd name="connsiteX17" fmla="*/ 930875 w 1103870"/>
              <a:gd name="connsiteY17" fmla="*/ 1095632 h 1162284"/>
              <a:gd name="connsiteX18" fmla="*/ 963827 w 1103870"/>
              <a:gd name="connsiteY18" fmla="*/ 1112108 h 1162284"/>
              <a:gd name="connsiteX19" fmla="*/ 988540 w 1103870"/>
              <a:gd name="connsiteY19" fmla="*/ 1120346 h 1162284"/>
              <a:gd name="connsiteX20" fmla="*/ 1046205 w 1103870"/>
              <a:gd name="connsiteY20" fmla="*/ 1145059 h 1162284"/>
              <a:gd name="connsiteX21" fmla="*/ 1103870 w 1103870"/>
              <a:gd name="connsiteY21" fmla="*/ 1161535 h 1162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103870" h="1162284">
                <a:moveTo>
                  <a:pt x="0" y="0"/>
                </a:moveTo>
                <a:cubicBezTo>
                  <a:pt x="8238" y="43935"/>
                  <a:pt x="10577" y="89398"/>
                  <a:pt x="24713" y="131805"/>
                </a:cubicBezTo>
                <a:cubicBezTo>
                  <a:pt x="30273" y="148485"/>
                  <a:pt x="49329" y="157513"/>
                  <a:pt x="57665" y="172994"/>
                </a:cubicBezTo>
                <a:cubicBezTo>
                  <a:pt x="68788" y="193651"/>
                  <a:pt x="71401" y="218162"/>
                  <a:pt x="82378" y="238897"/>
                </a:cubicBezTo>
                <a:cubicBezTo>
                  <a:pt x="96275" y="265147"/>
                  <a:pt x="116063" y="287850"/>
                  <a:pt x="131805" y="313037"/>
                </a:cubicBezTo>
                <a:cubicBezTo>
                  <a:pt x="143539" y="331810"/>
                  <a:pt x="153773" y="351480"/>
                  <a:pt x="164757" y="370702"/>
                </a:cubicBezTo>
                <a:cubicBezTo>
                  <a:pt x="180445" y="433460"/>
                  <a:pt x="161284" y="380828"/>
                  <a:pt x="222421" y="453081"/>
                </a:cubicBezTo>
                <a:cubicBezTo>
                  <a:pt x="281376" y="522755"/>
                  <a:pt x="235334" y="503677"/>
                  <a:pt x="296562" y="518983"/>
                </a:cubicBezTo>
                <a:cubicBezTo>
                  <a:pt x="374268" y="596689"/>
                  <a:pt x="340544" y="560228"/>
                  <a:pt x="436605" y="675502"/>
                </a:cubicBezTo>
                <a:cubicBezTo>
                  <a:pt x="436606" y="675504"/>
                  <a:pt x="502506" y="757879"/>
                  <a:pt x="502508" y="757881"/>
                </a:cubicBezTo>
                <a:cubicBezTo>
                  <a:pt x="516238" y="777103"/>
                  <a:pt x="530594" y="795892"/>
                  <a:pt x="543697" y="815546"/>
                </a:cubicBezTo>
                <a:cubicBezTo>
                  <a:pt x="552579" y="828868"/>
                  <a:pt x="558581" y="844096"/>
                  <a:pt x="568411" y="856735"/>
                </a:cubicBezTo>
                <a:cubicBezTo>
                  <a:pt x="577948" y="868996"/>
                  <a:pt x="591133" y="877996"/>
                  <a:pt x="601362" y="889686"/>
                </a:cubicBezTo>
                <a:cubicBezTo>
                  <a:pt x="734339" y="1041660"/>
                  <a:pt x="631898" y="951234"/>
                  <a:pt x="724929" y="1013254"/>
                </a:cubicBezTo>
                <a:cubicBezTo>
                  <a:pt x="736353" y="1020870"/>
                  <a:pt x="745960" y="1031155"/>
                  <a:pt x="757881" y="1037967"/>
                </a:cubicBezTo>
                <a:cubicBezTo>
                  <a:pt x="774583" y="1047511"/>
                  <a:pt x="819919" y="1052426"/>
                  <a:pt x="832021" y="1054443"/>
                </a:cubicBezTo>
                <a:cubicBezTo>
                  <a:pt x="942863" y="1109864"/>
                  <a:pt x="778403" y="1031247"/>
                  <a:pt x="906162" y="1079156"/>
                </a:cubicBezTo>
                <a:cubicBezTo>
                  <a:pt x="915432" y="1082632"/>
                  <a:pt x="922279" y="1090720"/>
                  <a:pt x="930875" y="1095632"/>
                </a:cubicBezTo>
                <a:cubicBezTo>
                  <a:pt x="941537" y="1101725"/>
                  <a:pt x="952539" y="1107270"/>
                  <a:pt x="963827" y="1112108"/>
                </a:cubicBezTo>
                <a:cubicBezTo>
                  <a:pt x="971808" y="1115529"/>
                  <a:pt x="980773" y="1116463"/>
                  <a:pt x="988540" y="1120346"/>
                </a:cubicBezTo>
                <a:cubicBezTo>
                  <a:pt x="1045428" y="1148790"/>
                  <a:pt x="977629" y="1127915"/>
                  <a:pt x="1046205" y="1145059"/>
                </a:cubicBezTo>
                <a:cubicBezTo>
                  <a:pt x="1080058" y="1167628"/>
                  <a:pt x="1061018" y="1161535"/>
                  <a:pt x="1103870" y="116153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Frihåndsform: figur 16">
            <a:extLst>
              <a:ext uri="{FF2B5EF4-FFF2-40B4-BE49-F238E27FC236}">
                <a16:creationId xmlns:a16="http://schemas.microsoft.com/office/drawing/2014/main" id="{7BCCEC96-3710-414B-FEBD-3DAB7882312A}"/>
              </a:ext>
            </a:extLst>
          </p:cNvPr>
          <p:cNvSpPr/>
          <p:nvPr/>
        </p:nvSpPr>
        <p:spPr>
          <a:xfrm>
            <a:off x="2314812" y="2191265"/>
            <a:ext cx="238918" cy="1342767"/>
          </a:xfrm>
          <a:custGeom>
            <a:avLst/>
            <a:gdLst>
              <a:gd name="connsiteX0" fmla="*/ 238918 w 238918"/>
              <a:gd name="connsiteY0" fmla="*/ 1342767 h 1342767"/>
              <a:gd name="connsiteX1" fmla="*/ 222442 w 238918"/>
              <a:gd name="connsiteY1" fmla="*/ 1252151 h 1342767"/>
              <a:gd name="connsiteX2" fmla="*/ 205966 w 238918"/>
              <a:gd name="connsiteY2" fmla="*/ 1145059 h 1342767"/>
              <a:gd name="connsiteX3" fmla="*/ 189491 w 238918"/>
              <a:gd name="connsiteY3" fmla="*/ 1029730 h 1342767"/>
              <a:gd name="connsiteX4" fmla="*/ 173015 w 238918"/>
              <a:gd name="connsiteY4" fmla="*/ 568411 h 1342767"/>
              <a:gd name="connsiteX5" fmla="*/ 164777 w 238918"/>
              <a:gd name="connsiteY5" fmla="*/ 477794 h 1342767"/>
              <a:gd name="connsiteX6" fmla="*/ 131826 w 238918"/>
              <a:gd name="connsiteY6" fmla="*/ 436605 h 1342767"/>
              <a:gd name="connsiteX7" fmla="*/ 115350 w 238918"/>
              <a:gd name="connsiteY7" fmla="*/ 378940 h 1342767"/>
              <a:gd name="connsiteX8" fmla="*/ 107112 w 238918"/>
              <a:gd name="connsiteY8" fmla="*/ 304800 h 1342767"/>
              <a:gd name="connsiteX9" fmla="*/ 82399 w 238918"/>
              <a:gd name="connsiteY9" fmla="*/ 230659 h 1342767"/>
              <a:gd name="connsiteX10" fmla="*/ 74161 w 238918"/>
              <a:gd name="connsiteY10" fmla="*/ 181232 h 1342767"/>
              <a:gd name="connsiteX11" fmla="*/ 57685 w 238918"/>
              <a:gd name="connsiteY11" fmla="*/ 107092 h 1342767"/>
              <a:gd name="connsiteX12" fmla="*/ 24734 w 238918"/>
              <a:gd name="connsiteY12" fmla="*/ 41189 h 1342767"/>
              <a:gd name="connsiteX13" fmla="*/ 20 w 238918"/>
              <a:gd name="connsiteY13" fmla="*/ 0 h 134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8918" h="1342767">
                <a:moveTo>
                  <a:pt x="238918" y="1342767"/>
                </a:moveTo>
                <a:cubicBezTo>
                  <a:pt x="214643" y="1197120"/>
                  <a:pt x="245470" y="1378800"/>
                  <a:pt x="222442" y="1252151"/>
                </a:cubicBezTo>
                <a:cubicBezTo>
                  <a:pt x="212171" y="1195660"/>
                  <a:pt x="215219" y="1205206"/>
                  <a:pt x="205966" y="1145059"/>
                </a:cubicBezTo>
                <a:cubicBezTo>
                  <a:pt x="190132" y="1042136"/>
                  <a:pt x="205046" y="1154167"/>
                  <a:pt x="189491" y="1029730"/>
                </a:cubicBezTo>
                <a:cubicBezTo>
                  <a:pt x="183999" y="875957"/>
                  <a:pt x="179898" y="722128"/>
                  <a:pt x="173015" y="568411"/>
                </a:cubicBezTo>
                <a:cubicBezTo>
                  <a:pt x="171658" y="538111"/>
                  <a:pt x="173824" y="506744"/>
                  <a:pt x="164777" y="477794"/>
                </a:cubicBezTo>
                <a:cubicBezTo>
                  <a:pt x="159533" y="461012"/>
                  <a:pt x="142810" y="450335"/>
                  <a:pt x="131826" y="436605"/>
                </a:cubicBezTo>
                <a:cubicBezTo>
                  <a:pt x="126334" y="417383"/>
                  <a:pt x="119034" y="398588"/>
                  <a:pt x="115350" y="378940"/>
                </a:cubicBezTo>
                <a:cubicBezTo>
                  <a:pt x="110767" y="354500"/>
                  <a:pt x="112506" y="329073"/>
                  <a:pt x="107112" y="304800"/>
                </a:cubicBezTo>
                <a:cubicBezTo>
                  <a:pt x="101461" y="279370"/>
                  <a:pt x="89111" y="255830"/>
                  <a:pt x="82399" y="230659"/>
                </a:cubicBezTo>
                <a:cubicBezTo>
                  <a:pt x="78095" y="214520"/>
                  <a:pt x="77437" y="197611"/>
                  <a:pt x="74161" y="181232"/>
                </a:cubicBezTo>
                <a:cubicBezTo>
                  <a:pt x="69196" y="156407"/>
                  <a:pt x="64640" y="131434"/>
                  <a:pt x="57685" y="107092"/>
                </a:cubicBezTo>
                <a:cubicBezTo>
                  <a:pt x="48884" y="76288"/>
                  <a:pt x="41813" y="65098"/>
                  <a:pt x="24734" y="41189"/>
                </a:cubicBezTo>
                <a:cubicBezTo>
                  <a:pt x="-1628" y="4283"/>
                  <a:pt x="20" y="22319"/>
                  <a:pt x="2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8" name="TekstSylinder 17">
            <a:extLst>
              <a:ext uri="{FF2B5EF4-FFF2-40B4-BE49-F238E27FC236}">
                <a16:creationId xmlns:a16="http://schemas.microsoft.com/office/drawing/2014/main" id="{48626B4C-9365-2E1F-1C77-05F648DD4624}"/>
              </a:ext>
            </a:extLst>
          </p:cNvPr>
          <p:cNvSpPr txBox="1"/>
          <p:nvPr/>
        </p:nvSpPr>
        <p:spPr>
          <a:xfrm>
            <a:off x="420128" y="1310765"/>
            <a:ext cx="2875005" cy="954107"/>
          </a:xfrm>
          <a:prstGeom prst="rect">
            <a:avLst/>
          </a:prstGeom>
          <a:noFill/>
        </p:spPr>
        <p:txBody>
          <a:bodyPr wrap="square" rtlCol="0">
            <a:spAutoFit/>
          </a:bodyPr>
          <a:lstStyle/>
          <a:p>
            <a:r>
              <a:rPr lang="nb-NO" sz="1400" dirty="0" err="1"/>
              <a:t>Amp</a:t>
            </a:r>
            <a:r>
              <a:rPr lang="nb-NO" sz="1400" dirty="0"/>
              <a:t> kan omgjøre det påankede vedtak etter at saken er brakt inn for TR, men før kjennelse er avsagt. Hva skjer da?</a:t>
            </a:r>
          </a:p>
        </p:txBody>
      </p:sp>
    </p:spTree>
    <p:extLst>
      <p:ext uri="{BB962C8B-B14F-4D97-AF65-F5344CB8AC3E}">
        <p14:creationId xmlns:p14="http://schemas.microsoft.com/office/powerpoint/2010/main" val="1816799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39CA429-D8C2-B5CE-DED5-93D9221AD01B}"/>
              </a:ext>
            </a:extLst>
          </p:cNvPr>
          <p:cNvSpPr>
            <a:spLocks noGrp="1"/>
          </p:cNvSpPr>
          <p:nvPr>
            <p:ph type="title"/>
          </p:nvPr>
        </p:nvSpPr>
        <p:spPr/>
        <p:txBody>
          <a:bodyPr/>
          <a:lstStyle/>
          <a:p>
            <a:r>
              <a:rPr lang="nb-NO" dirty="0" err="1">
                <a:solidFill>
                  <a:schemeClr val="accent1"/>
                </a:solidFill>
              </a:rPr>
              <a:t>Femmedlemssak</a:t>
            </a:r>
            <a:r>
              <a:rPr lang="nb-NO" dirty="0">
                <a:solidFill>
                  <a:schemeClr val="accent1"/>
                </a:solidFill>
              </a:rPr>
              <a:t> TRR-2019-2671</a:t>
            </a:r>
            <a:r>
              <a:rPr lang="nb-NO" dirty="0"/>
              <a:t> </a:t>
            </a:r>
            <a:r>
              <a:rPr lang="nb-NO" sz="1400" dirty="0">
                <a:solidFill>
                  <a:srgbClr val="FF0000"/>
                </a:solidFill>
              </a:rPr>
              <a:t>(avsagt 19. januar 2021)</a:t>
            </a:r>
            <a:endParaRPr lang="nb-NO" dirty="0">
              <a:solidFill>
                <a:srgbClr val="FF0000"/>
              </a:solidFill>
            </a:endParaRPr>
          </a:p>
        </p:txBody>
      </p:sp>
      <p:sp>
        <p:nvSpPr>
          <p:cNvPr id="3" name="Plassholder for innhold 2">
            <a:extLst>
              <a:ext uri="{FF2B5EF4-FFF2-40B4-BE49-F238E27FC236}">
                <a16:creationId xmlns:a16="http://schemas.microsoft.com/office/drawing/2014/main" id="{85FBE2F3-6B59-A5CD-C7C9-A9678C58988C}"/>
              </a:ext>
            </a:extLst>
          </p:cNvPr>
          <p:cNvSpPr>
            <a:spLocks noGrp="1"/>
          </p:cNvSpPr>
          <p:nvPr>
            <p:ph idx="1"/>
          </p:nvPr>
        </p:nvSpPr>
        <p:spPr/>
        <p:txBody>
          <a:bodyPr/>
          <a:lstStyle/>
          <a:p>
            <a:pPr marL="342900" indent="-342900">
              <a:buFont typeface="Arial" panose="020B0604020202020204" pitchFamily="34" charset="0"/>
              <a:buChar char="•"/>
            </a:pPr>
            <a:r>
              <a:rPr lang="nb-NO" dirty="0" err="1">
                <a:solidFill>
                  <a:schemeClr val="accent2">
                    <a:lumMod val="25000"/>
                  </a:schemeClr>
                </a:solidFill>
              </a:rPr>
              <a:t>Dap</a:t>
            </a:r>
            <a:r>
              <a:rPr lang="nb-NO" dirty="0">
                <a:solidFill>
                  <a:schemeClr val="accent2">
                    <a:lumMod val="25000"/>
                  </a:schemeClr>
                </a:solidFill>
              </a:rPr>
              <a:t> hadde fått avslag på sitt krav om uføretrygd fordi tiltaksvilkåret (tidligere: attføringsvilkåret) i </a:t>
            </a:r>
            <a:br>
              <a:rPr lang="nb-NO" dirty="0">
                <a:solidFill>
                  <a:schemeClr val="accent2">
                    <a:lumMod val="25000"/>
                  </a:schemeClr>
                </a:solidFill>
              </a:rPr>
            </a:br>
            <a:r>
              <a:rPr lang="nb-NO" dirty="0" err="1">
                <a:solidFill>
                  <a:schemeClr val="accent2">
                    <a:lumMod val="25000"/>
                  </a:schemeClr>
                </a:solidFill>
              </a:rPr>
              <a:t>ftrl</a:t>
            </a:r>
            <a:r>
              <a:rPr lang="nb-NO" dirty="0">
                <a:solidFill>
                  <a:schemeClr val="accent2">
                    <a:lumMod val="25000"/>
                  </a:schemeClr>
                </a:solidFill>
              </a:rPr>
              <a:t> § 12-5 ikke ble ansett oppfylt</a:t>
            </a:r>
          </a:p>
          <a:p>
            <a:pPr marL="342900" indent="-342900">
              <a:buFont typeface="Arial" panose="020B0604020202020204" pitchFamily="34" charset="0"/>
              <a:buChar char="•"/>
            </a:pPr>
            <a:r>
              <a:rPr lang="nb-NO" dirty="0">
                <a:solidFill>
                  <a:schemeClr val="accent2">
                    <a:lumMod val="25000"/>
                  </a:schemeClr>
                </a:solidFill>
              </a:rPr>
              <a:t>Mens saken stod for TR, gjennomførte </a:t>
            </a:r>
            <a:r>
              <a:rPr lang="nb-NO" dirty="0" err="1">
                <a:solidFill>
                  <a:schemeClr val="accent2">
                    <a:lumMod val="25000"/>
                  </a:schemeClr>
                </a:solidFill>
              </a:rPr>
              <a:t>dap</a:t>
            </a:r>
            <a:r>
              <a:rPr lang="nb-NO" dirty="0">
                <a:solidFill>
                  <a:schemeClr val="accent2">
                    <a:lumMod val="25000"/>
                  </a:schemeClr>
                </a:solidFill>
              </a:rPr>
              <a:t> avklaringstiltak</a:t>
            </a:r>
          </a:p>
          <a:p>
            <a:pPr marL="342900" indent="-342900">
              <a:buFont typeface="Arial" panose="020B0604020202020204" pitchFamily="34" charset="0"/>
              <a:buChar char="•"/>
            </a:pPr>
            <a:r>
              <a:rPr lang="nb-NO" dirty="0">
                <a:solidFill>
                  <a:schemeClr val="accent2">
                    <a:lumMod val="25000"/>
                  </a:schemeClr>
                </a:solidFill>
              </a:rPr>
              <a:t>På bakgrunn av rapporten fra tiltaksarrangør traff </a:t>
            </a:r>
            <a:r>
              <a:rPr lang="nb-NO" dirty="0" err="1">
                <a:solidFill>
                  <a:schemeClr val="accent2">
                    <a:lumMod val="25000"/>
                  </a:schemeClr>
                </a:solidFill>
              </a:rPr>
              <a:t>amp</a:t>
            </a:r>
            <a:r>
              <a:rPr lang="nb-NO" dirty="0">
                <a:solidFill>
                  <a:schemeClr val="accent2">
                    <a:lumMod val="25000"/>
                  </a:schemeClr>
                </a:solidFill>
              </a:rPr>
              <a:t> omgjøringsvedtak der tiltaksvilkåret i </a:t>
            </a:r>
            <a:br>
              <a:rPr lang="nb-NO" dirty="0">
                <a:solidFill>
                  <a:schemeClr val="accent2">
                    <a:lumMod val="25000"/>
                  </a:schemeClr>
                </a:solidFill>
              </a:rPr>
            </a:br>
            <a:r>
              <a:rPr lang="nb-NO" dirty="0">
                <a:solidFill>
                  <a:schemeClr val="accent2">
                    <a:lumMod val="25000"/>
                  </a:schemeClr>
                </a:solidFill>
              </a:rPr>
              <a:t>§ 12-5 </a:t>
            </a:r>
            <a:r>
              <a:rPr lang="nb-NO" u="sng" dirty="0">
                <a:solidFill>
                  <a:schemeClr val="accent2">
                    <a:lumMod val="25000"/>
                  </a:schemeClr>
                </a:solidFill>
              </a:rPr>
              <a:t>nå</a:t>
            </a:r>
            <a:r>
              <a:rPr lang="nb-NO" dirty="0">
                <a:solidFill>
                  <a:schemeClr val="accent2">
                    <a:lumMod val="25000"/>
                  </a:schemeClr>
                </a:solidFill>
              </a:rPr>
              <a:t> ble ansett oppfylt (altså fra et senere </a:t>
            </a:r>
            <a:r>
              <a:rPr lang="nb-NO" dirty="0" err="1">
                <a:solidFill>
                  <a:schemeClr val="accent2">
                    <a:lumMod val="25000"/>
                  </a:schemeClr>
                </a:solidFill>
              </a:rPr>
              <a:t>tidspkt</a:t>
            </a:r>
            <a:r>
              <a:rPr lang="nb-NO" dirty="0">
                <a:solidFill>
                  <a:schemeClr val="accent2">
                    <a:lumMod val="25000"/>
                  </a:schemeClr>
                </a:solidFill>
              </a:rPr>
              <a:t> enn </a:t>
            </a:r>
            <a:r>
              <a:rPr lang="nb-NO" dirty="0" err="1">
                <a:solidFill>
                  <a:schemeClr val="accent2">
                    <a:lumMod val="25000"/>
                  </a:schemeClr>
                </a:solidFill>
              </a:rPr>
              <a:t>dap</a:t>
            </a:r>
            <a:r>
              <a:rPr lang="nb-NO" dirty="0">
                <a:solidFill>
                  <a:schemeClr val="accent2">
                    <a:lumMod val="25000"/>
                  </a:schemeClr>
                </a:solidFill>
              </a:rPr>
              <a:t> anførte)</a:t>
            </a:r>
          </a:p>
          <a:p>
            <a:pPr marL="342900" indent="-342900">
              <a:buFont typeface="Arial" panose="020B0604020202020204" pitchFamily="34" charset="0"/>
              <a:buChar char="•"/>
            </a:pPr>
            <a:r>
              <a:rPr lang="nb-NO" dirty="0">
                <a:solidFill>
                  <a:schemeClr val="accent2">
                    <a:lumMod val="25000"/>
                  </a:schemeClr>
                </a:solidFill>
              </a:rPr>
              <a:t>Saken ble henvist til Nav lokalt for vurdering av om de </a:t>
            </a:r>
            <a:r>
              <a:rPr lang="nb-NO" i="1" dirty="0">
                <a:solidFill>
                  <a:schemeClr val="accent2">
                    <a:lumMod val="25000"/>
                  </a:schemeClr>
                </a:solidFill>
              </a:rPr>
              <a:t>øvrige</a:t>
            </a:r>
            <a:r>
              <a:rPr lang="nb-NO" dirty="0">
                <a:solidFill>
                  <a:schemeClr val="accent2">
                    <a:lumMod val="25000"/>
                  </a:schemeClr>
                </a:solidFill>
              </a:rPr>
              <a:t> vilkår for uføretrygd var oppfylt</a:t>
            </a:r>
          </a:p>
          <a:p>
            <a:pPr marL="342900" indent="-342900">
              <a:buFont typeface="Arial" panose="020B0604020202020204" pitchFamily="34" charset="0"/>
              <a:buChar char="•"/>
            </a:pPr>
            <a:r>
              <a:rPr lang="nb-NO" dirty="0">
                <a:solidFill>
                  <a:schemeClr val="accent2">
                    <a:lumMod val="25000"/>
                  </a:schemeClr>
                </a:solidFill>
              </a:rPr>
              <a:t>Advokaten fastholdt anken og TR kunne derfor ikke treffe beslutning om heving</a:t>
            </a:r>
          </a:p>
          <a:p>
            <a:pPr marL="342900" indent="-342900">
              <a:buFont typeface="Arial" panose="020B0604020202020204" pitchFamily="34" charset="0"/>
              <a:buChar char="•"/>
            </a:pPr>
            <a:r>
              <a:rPr lang="nb-NO" dirty="0">
                <a:solidFill>
                  <a:schemeClr val="accent2">
                    <a:lumMod val="25000"/>
                  </a:schemeClr>
                </a:solidFill>
              </a:rPr>
              <a:t>Advokaten pekte på at </a:t>
            </a:r>
            <a:r>
              <a:rPr lang="nb-NO" dirty="0" err="1">
                <a:solidFill>
                  <a:schemeClr val="accent2">
                    <a:lumMod val="25000"/>
                  </a:schemeClr>
                </a:solidFill>
              </a:rPr>
              <a:t>dap</a:t>
            </a:r>
            <a:r>
              <a:rPr lang="nb-NO" dirty="0">
                <a:solidFill>
                  <a:schemeClr val="accent2">
                    <a:lumMod val="25000"/>
                  </a:schemeClr>
                </a:solidFill>
              </a:rPr>
              <a:t> hadde rettslig interesse i å få avklart </a:t>
            </a:r>
            <a:r>
              <a:rPr lang="nb-NO" b="1" i="1" u="sng" dirty="0">
                <a:solidFill>
                  <a:schemeClr val="accent2">
                    <a:lumMod val="25000"/>
                  </a:schemeClr>
                </a:solidFill>
              </a:rPr>
              <a:t>når</a:t>
            </a:r>
            <a:r>
              <a:rPr lang="nb-NO" dirty="0">
                <a:solidFill>
                  <a:schemeClr val="accent2">
                    <a:lumMod val="25000"/>
                  </a:schemeClr>
                </a:solidFill>
              </a:rPr>
              <a:t> § 12-5 var oppfylt; før eller etter det siste avklaringstiltaket</a:t>
            </a:r>
          </a:p>
          <a:p>
            <a:pPr marL="342900" indent="-342900">
              <a:buFont typeface="Arial" panose="020B0604020202020204" pitchFamily="34" charset="0"/>
              <a:buChar char="•"/>
            </a:pPr>
            <a:r>
              <a:rPr lang="nb-NO" dirty="0">
                <a:solidFill>
                  <a:schemeClr val="accent2">
                    <a:lumMod val="25000"/>
                  </a:schemeClr>
                </a:solidFill>
              </a:rPr>
              <a:t>Spørsmålet i saken var om anken måtte avvises pga. manglende rettslig interesse, jf. </a:t>
            </a:r>
            <a:r>
              <a:rPr lang="nb-NO" dirty="0" err="1">
                <a:solidFill>
                  <a:schemeClr val="accent2">
                    <a:lumMod val="25000"/>
                  </a:schemeClr>
                </a:solidFill>
              </a:rPr>
              <a:t>trrl</a:t>
            </a:r>
            <a:r>
              <a:rPr lang="nb-NO" dirty="0">
                <a:solidFill>
                  <a:schemeClr val="accent2">
                    <a:lumMod val="25000"/>
                  </a:schemeClr>
                </a:solidFill>
              </a:rPr>
              <a:t> § 2</a:t>
            </a:r>
          </a:p>
          <a:p>
            <a:endParaRPr lang="nb-NO" dirty="0"/>
          </a:p>
        </p:txBody>
      </p:sp>
      <p:sp>
        <p:nvSpPr>
          <p:cNvPr id="4" name="Plassholder for lysbildenummer 3">
            <a:extLst>
              <a:ext uri="{FF2B5EF4-FFF2-40B4-BE49-F238E27FC236}">
                <a16:creationId xmlns:a16="http://schemas.microsoft.com/office/drawing/2014/main" id="{B9235E99-00B9-28BF-3B76-A692541CF311}"/>
              </a:ext>
            </a:extLst>
          </p:cNvPr>
          <p:cNvSpPr>
            <a:spLocks noGrp="1"/>
          </p:cNvSpPr>
          <p:nvPr>
            <p:ph type="sldNum" sz="quarter" idx="12"/>
          </p:nvPr>
        </p:nvSpPr>
        <p:spPr/>
        <p:txBody>
          <a:bodyPr/>
          <a:lstStyle/>
          <a:p>
            <a:pPr algn="r"/>
            <a:fld id="{715CB1CE-A15A-4B23-BCE9-5B6ACE3DD5B1}" type="slidenum">
              <a:rPr lang="nb-NO" smtClean="0"/>
              <a:pPr algn="r"/>
              <a:t>3</a:t>
            </a:fld>
            <a:endParaRPr lang="nb-NO" dirty="0"/>
          </a:p>
        </p:txBody>
      </p:sp>
    </p:spTree>
    <p:extLst>
      <p:ext uri="{BB962C8B-B14F-4D97-AF65-F5344CB8AC3E}">
        <p14:creationId xmlns:p14="http://schemas.microsoft.com/office/powerpoint/2010/main" val="1857568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39CA429-D8C2-B5CE-DED5-93D9221AD01B}"/>
              </a:ext>
            </a:extLst>
          </p:cNvPr>
          <p:cNvSpPr>
            <a:spLocks noGrp="1"/>
          </p:cNvSpPr>
          <p:nvPr>
            <p:ph type="title"/>
          </p:nvPr>
        </p:nvSpPr>
        <p:spPr/>
        <p:txBody>
          <a:bodyPr/>
          <a:lstStyle/>
          <a:p>
            <a:r>
              <a:rPr lang="nb-NO" dirty="0" err="1">
                <a:solidFill>
                  <a:schemeClr val="accent1"/>
                </a:solidFill>
              </a:rPr>
              <a:t>Femmedlemssak</a:t>
            </a:r>
            <a:r>
              <a:rPr lang="nb-NO" dirty="0">
                <a:solidFill>
                  <a:schemeClr val="accent1"/>
                </a:solidFill>
              </a:rPr>
              <a:t> </a:t>
            </a:r>
            <a:r>
              <a:rPr lang="nb-NO" dirty="0">
                <a:solidFill>
                  <a:schemeClr val="tx2"/>
                </a:solidFill>
              </a:rPr>
              <a:t>TRR-2019-2671 (forts.)</a:t>
            </a:r>
          </a:p>
        </p:txBody>
      </p:sp>
      <p:sp>
        <p:nvSpPr>
          <p:cNvPr id="3" name="Plassholder for innhold 2">
            <a:extLst>
              <a:ext uri="{FF2B5EF4-FFF2-40B4-BE49-F238E27FC236}">
                <a16:creationId xmlns:a16="http://schemas.microsoft.com/office/drawing/2014/main" id="{85FBE2F3-6B59-A5CD-C7C9-A9678C58988C}"/>
              </a:ext>
            </a:extLst>
          </p:cNvPr>
          <p:cNvSpPr>
            <a:spLocks noGrp="1"/>
          </p:cNvSpPr>
          <p:nvPr>
            <p:ph idx="1"/>
          </p:nvPr>
        </p:nvSpPr>
        <p:spPr>
          <a:xfrm>
            <a:off x="889000" y="2380735"/>
            <a:ext cx="10412412" cy="3888260"/>
          </a:xfrm>
        </p:spPr>
        <p:txBody>
          <a:bodyPr>
            <a:normAutofit/>
          </a:bodyPr>
          <a:lstStyle/>
          <a:p>
            <a:r>
              <a:rPr lang="nb-NO" i="1" dirty="0">
                <a:solidFill>
                  <a:schemeClr val="accent2">
                    <a:lumMod val="50000"/>
                  </a:schemeClr>
                </a:solidFill>
                <a:latin typeface="Source Serif Pro" panose="02040603050405020204" pitchFamily="18" charset="0"/>
                <a:ea typeface="Source Serif Pro" panose="02040603050405020204" pitchFamily="18" charset="0"/>
              </a:rPr>
              <a:t>«Det opprinnelige påankede vedtaket er imidlertid nå erstattet av det nye omgjørende vedtaket. Trygdens system er at et vedtak fra NAV først må prøves av klageinstansen, før det er adgang til å anke til Trygderetten. Etter rettens vurdering taler de beste grunner for at spørsmålet om når </a:t>
            </a:r>
            <a:br>
              <a:rPr lang="nb-NO" i="1" dirty="0">
                <a:solidFill>
                  <a:schemeClr val="accent2">
                    <a:lumMod val="50000"/>
                  </a:schemeClr>
                </a:solidFill>
                <a:latin typeface="Source Serif Pro" panose="02040603050405020204" pitchFamily="18" charset="0"/>
                <a:ea typeface="Source Serif Pro" panose="02040603050405020204" pitchFamily="18" charset="0"/>
              </a:rPr>
            </a:br>
            <a:r>
              <a:rPr lang="nb-NO" i="1" dirty="0">
                <a:solidFill>
                  <a:schemeClr val="accent2">
                    <a:lumMod val="50000"/>
                  </a:schemeClr>
                </a:solidFill>
                <a:latin typeface="Source Serif Pro" panose="02040603050405020204" pitchFamily="18" charset="0"/>
                <a:ea typeface="Source Serif Pro" panose="02040603050405020204" pitchFamily="18" charset="0"/>
              </a:rPr>
              <a:t>§ 12-5 ble oppfylt, vurderes i det eventuelle etterfølgende vedtaket knyttet til virkningstidspunktet for uføretrygden. Dette vedtaket er det klage- og ankeadgang på. Dette innebærer at retten ikke har noe ytterligere materielt å ta stilling til i den saken som nå er til behandling»</a:t>
            </a:r>
          </a:p>
          <a:p>
            <a:endParaRPr lang="nb-NO" i="1" dirty="0">
              <a:latin typeface="Source Serif Pro" panose="02040603050405020204" pitchFamily="18" charset="0"/>
              <a:ea typeface="Source Serif Pro" panose="02040603050405020204" pitchFamily="18" charset="0"/>
            </a:endParaRPr>
          </a:p>
          <a:p>
            <a:pPr marL="342900" indent="-342900">
              <a:buFont typeface="Arial" panose="020B0604020202020204" pitchFamily="34" charset="0"/>
              <a:buChar char="•"/>
            </a:pPr>
            <a:r>
              <a:rPr lang="nb-NO" dirty="0">
                <a:latin typeface="Source Serif Pro" panose="02040603050405020204" pitchFamily="18" charset="0"/>
                <a:ea typeface="Source Serif Pro" panose="02040603050405020204" pitchFamily="18" charset="0"/>
              </a:rPr>
              <a:t>Saken ble </a:t>
            </a:r>
            <a:r>
              <a:rPr lang="nb-NO" u="sng" dirty="0">
                <a:latin typeface="Source Serif Pro" panose="02040603050405020204" pitchFamily="18" charset="0"/>
                <a:ea typeface="Source Serif Pro" panose="02040603050405020204" pitchFamily="18" charset="0"/>
              </a:rPr>
              <a:t>avvist</a:t>
            </a:r>
            <a:r>
              <a:rPr lang="nb-NO" dirty="0">
                <a:latin typeface="Source Serif Pro" panose="02040603050405020204" pitchFamily="18" charset="0"/>
                <a:ea typeface="Source Serif Pro" panose="02040603050405020204" pitchFamily="18" charset="0"/>
              </a:rPr>
              <a:t> som gjenstandsløs, i kjennelses form</a:t>
            </a:r>
          </a:p>
          <a:p>
            <a:pPr marL="342900" indent="-342900">
              <a:buFont typeface="Arial" panose="020B0604020202020204" pitchFamily="34" charset="0"/>
              <a:buChar char="•"/>
            </a:pPr>
            <a:r>
              <a:rPr lang="nb-NO" dirty="0" err="1">
                <a:latin typeface="Source Serif Pro" panose="02040603050405020204" pitchFamily="18" charset="0"/>
                <a:ea typeface="Source Serif Pro" panose="02040603050405020204" pitchFamily="18" charset="0"/>
              </a:rPr>
              <a:t>Dap</a:t>
            </a:r>
            <a:r>
              <a:rPr lang="nb-NO" dirty="0">
                <a:latin typeface="Source Serif Pro" panose="02040603050405020204" pitchFamily="18" charset="0"/>
                <a:ea typeface="Source Serif Pro" panose="02040603050405020204" pitchFamily="18" charset="0"/>
              </a:rPr>
              <a:t> ikke et reelt og aktuelt behov for å få anken behandlet, jf. </a:t>
            </a:r>
            <a:r>
              <a:rPr lang="nb-NO" dirty="0" err="1">
                <a:latin typeface="Source Serif Pro" panose="02040603050405020204" pitchFamily="18" charset="0"/>
                <a:ea typeface="Source Serif Pro" panose="02040603050405020204" pitchFamily="18" charset="0"/>
              </a:rPr>
              <a:t>tvl</a:t>
            </a:r>
            <a:r>
              <a:rPr lang="nb-NO" dirty="0">
                <a:latin typeface="Source Serif Pro" panose="02040603050405020204" pitchFamily="18" charset="0"/>
                <a:ea typeface="Source Serif Pro" panose="02040603050405020204" pitchFamily="18" charset="0"/>
              </a:rPr>
              <a:t> § 1-3</a:t>
            </a:r>
          </a:p>
          <a:p>
            <a:pPr marL="342900" indent="-342900">
              <a:buFont typeface="Arial" panose="020B0604020202020204" pitchFamily="34" charset="0"/>
              <a:buChar char="•"/>
            </a:pPr>
            <a:r>
              <a:rPr lang="nb-NO" dirty="0">
                <a:latin typeface="Source Serif Pro" panose="02040603050405020204" pitchFamily="18" charset="0"/>
                <a:ea typeface="Source Serif Pro" panose="02040603050405020204" pitchFamily="18" charset="0"/>
              </a:rPr>
              <a:t>Kjennelsen ikke «til gunst» for </a:t>
            </a:r>
            <a:r>
              <a:rPr lang="nb-NO" dirty="0" err="1">
                <a:latin typeface="Source Serif Pro" panose="02040603050405020204" pitchFamily="18" charset="0"/>
                <a:ea typeface="Source Serif Pro" panose="02040603050405020204" pitchFamily="18" charset="0"/>
              </a:rPr>
              <a:t>dap</a:t>
            </a:r>
            <a:r>
              <a:rPr lang="nb-NO" dirty="0">
                <a:latin typeface="Source Serif Pro" panose="02040603050405020204" pitchFamily="18" charset="0"/>
                <a:ea typeface="Source Serif Pro" panose="02040603050405020204" pitchFamily="18" charset="0"/>
              </a:rPr>
              <a:t>, ikke krav på sakskostnader etter </a:t>
            </a:r>
            <a:r>
              <a:rPr lang="nb-NO" dirty="0" err="1">
                <a:latin typeface="Source Serif Pro" panose="02040603050405020204" pitchFamily="18" charset="0"/>
                <a:ea typeface="Source Serif Pro" panose="02040603050405020204" pitchFamily="18" charset="0"/>
              </a:rPr>
              <a:t>trrl</a:t>
            </a:r>
            <a:r>
              <a:rPr lang="nb-NO" dirty="0">
                <a:latin typeface="Source Serif Pro" panose="02040603050405020204" pitchFamily="18" charset="0"/>
                <a:ea typeface="Source Serif Pro" panose="02040603050405020204" pitchFamily="18" charset="0"/>
              </a:rPr>
              <a:t> § 29</a:t>
            </a:r>
          </a:p>
        </p:txBody>
      </p:sp>
      <p:sp>
        <p:nvSpPr>
          <p:cNvPr id="4" name="Plassholder for lysbildenummer 3">
            <a:extLst>
              <a:ext uri="{FF2B5EF4-FFF2-40B4-BE49-F238E27FC236}">
                <a16:creationId xmlns:a16="http://schemas.microsoft.com/office/drawing/2014/main" id="{B9235E99-00B9-28BF-3B76-A692541CF311}"/>
              </a:ext>
            </a:extLst>
          </p:cNvPr>
          <p:cNvSpPr>
            <a:spLocks noGrp="1"/>
          </p:cNvSpPr>
          <p:nvPr>
            <p:ph type="sldNum" sz="quarter" idx="12"/>
          </p:nvPr>
        </p:nvSpPr>
        <p:spPr/>
        <p:txBody>
          <a:bodyPr/>
          <a:lstStyle/>
          <a:p>
            <a:pPr algn="r"/>
            <a:fld id="{715CB1CE-A15A-4B23-BCE9-5B6ACE3DD5B1}" type="slidenum">
              <a:rPr lang="nb-NO" smtClean="0"/>
              <a:pPr algn="r"/>
              <a:t>4</a:t>
            </a:fld>
            <a:endParaRPr lang="nb-NO" dirty="0"/>
          </a:p>
        </p:txBody>
      </p:sp>
    </p:spTree>
    <p:extLst>
      <p:ext uri="{BB962C8B-B14F-4D97-AF65-F5344CB8AC3E}">
        <p14:creationId xmlns:p14="http://schemas.microsoft.com/office/powerpoint/2010/main" val="970770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01906D32-E4A3-DE88-CB11-935013E97D5A}"/>
              </a:ext>
            </a:extLst>
          </p:cNvPr>
          <p:cNvSpPr>
            <a:spLocks noGrp="1"/>
          </p:cNvSpPr>
          <p:nvPr>
            <p:ph type="sldNum" sz="quarter" idx="12"/>
          </p:nvPr>
        </p:nvSpPr>
        <p:spPr/>
        <p:txBody>
          <a:bodyPr/>
          <a:lstStyle/>
          <a:p>
            <a:fld id="{715CB1CE-A15A-4B23-BCE9-5B6ACE3DD5B1}" type="slidenum">
              <a:rPr lang="nb-NO" smtClean="0"/>
              <a:t>5</a:t>
            </a:fld>
            <a:endParaRPr lang="nb-NO"/>
          </a:p>
        </p:txBody>
      </p:sp>
      <p:cxnSp>
        <p:nvCxnSpPr>
          <p:cNvPr id="4" name="Rett linje 3">
            <a:extLst>
              <a:ext uri="{FF2B5EF4-FFF2-40B4-BE49-F238E27FC236}">
                <a16:creationId xmlns:a16="http://schemas.microsoft.com/office/drawing/2014/main" id="{D5EE8FD5-40F2-0BEF-B0EE-74025151D86C}"/>
              </a:ext>
            </a:extLst>
          </p:cNvPr>
          <p:cNvCxnSpPr>
            <a:cxnSpLocks/>
          </p:cNvCxnSpPr>
          <p:nvPr/>
        </p:nvCxnSpPr>
        <p:spPr>
          <a:xfrm>
            <a:off x="281836" y="3352800"/>
            <a:ext cx="11096545"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kstSylinder 10">
            <a:extLst>
              <a:ext uri="{FF2B5EF4-FFF2-40B4-BE49-F238E27FC236}">
                <a16:creationId xmlns:a16="http://schemas.microsoft.com/office/drawing/2014/main" id="{0A150B01-1A16-76F2-3CA3-0C1393BE8E95}"/>
              </a:ext>
            </a:extLst>
          </p:cNvPr>
          <p:cNvSpPr txBox="1"/>
          <p:nvPr/>
        </p:nvSpPr>
        <p:spPr>
          <a:xfrm>
            <a:off x="1968352" y="3527338"/>
            <a:ext cx="1375572" cy="461665"/>
          </a:xfrm>
          <a:prstGeom prst="rect">
            <a:avLst/>
          </a:prstGeom>
          <a:noFill/>
        </p:spPr>
        <p:txBody>
          <a:bodyPr wrap="square" rtlCol="0">
            <a:spAutoFit/>
          </a:bodyPr>
          <a:lstStyle/>
          <a:p>
            <a:r>
              <a:rPr lang="nb-NO" sz="1200" dirty="0"/>
              <a:t>Avslag i 2 instanser i Nav</a:t>
            </a:r>
          </a:p>
        </p:txBody>
      </p:sp>
      <p:sp>
        <p:nvSpPr>
          <p:cNvPr id="12" name="Frihåndsform: figur 11">
            <a:extLst>
              <a:ext uri="{FF2B5EF4-FFF2-40B4-BE49-F238E27FC236}">
                <a16:creationId xmlns:a16="http://schemas.microsoft.com/office/drawing/2014/main" id="{E0A8856F-58F8-D7E7-9BFE-C18FAB4D7A7B}"/>
              </a:ext>
            </a:extLst>
          </p:cNvPr>
          <p:cNvSpPr/>
          <p:nvPr/>
        </p:nvSpPr>
        <p:spPr>
          <a:xfrm>
            <a:off x="6263896" y="3160242"/>
            <a:ext cx="8240" cy="362464"/>
          </a:xfrm>
          <a:custGeom>
            <a:avLst/>
            <a:gdLst>
              <a:gd name="connsiteX0" fmla="*/ 8240 w 8240"/>
              <a:gd name="connsiteY0" fmla="*/ 0 h 362464"/>
              <a:gd name="connsiteX1" fmla="*/ 2 w 8240"/>
              <a:gd name="connsiteY1" fmla="*/ 362464 h 362464"/>
            </a:gdLst>
            <a:ahLst/>
            <a:cxnLst>
              <a:cxn ang="0">
                <a:pos x="connsiteX0" y="connsiteY0"/>
              </a:cxn>
              <a:cxn ang="0">
                <a:pos x="connsiteX1" y="connsiteY1"/>
              </a:cxn>
            </a:cxnLst>
            <a:rect l="l" t="t" r="r" b="b"/>
            <a:pathLst>
              <a:path w="8240" h="362464">
                <a:moveTo>
                  <a:pt x="8240" y="0"/>
                </a:moveTo>
                <a:cubicBezTo>
                  <a:pt x="-350" y="335000"/>
                  <a:pt x="2" y="214148"/>
                  <a:pt x="2" y="36246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3" name="Frihåndsform: figur 12">
            <a:extLst>
              <a:ext uri="{FF2B5EF4-FFF2-40B4-BE49-F238E27FC236}">
                <a16:creationId xmlns:a16="http://schemas.microsoft.com/office/drawing/2014/main" id="{C323A5DC-8E9F-5FD8-7211-655CB67B7DF4}"/>
              </a:ext>
            </a:extLst>
          </p:cNvPr>
          <p:cNvSpPr/>
          <p:nvPr/>
        </p:nvSpPr>
        <p:spPr>
          <a:xfrm>
            <a:off x="2401302" y="3189588"/>
            <a:ext cx="8240" cy="362464"/>
          </a:xfrm>
          <a:custGeom>
            <a:avLst/>
            <a:gdLst>
              <a:gd name="connsiteX0" fmla="*/ 8240 w 8240"/>
              <a:gd name="connsiteY0" fmla="*/ 0 h 362464"/>
              <a:gd name="connsiteX1" fmla="*/ 2 w 8240"/>
              <a:gd name="connsiteY1" fmla="*/ 362464 h 362464"/>
            </a:gdLst>
            <a:ahLst/>
            <a:cxnLst>
              <a:cxn ang="0">
                <a:pos x="connsiteX0" y="connsiteY0"/>
              </a:cxn>
              <a:cxn ang="0">
                <a:pos x="connsiteX1" y="connsiteY1"/>
              </a:cxn>
            </a:cxnLst>
            <a:rect l="l" t="t" r="r" b="b"/>
            <a:pathLst>
              <a:path w="8240" h="362464">
                <a:moveTo>
                  <a:pt x="8240" y="0"/>
                </a:moveTo>
                <a:cubicBezTo>
                  <a:pt x="-350" y="335000"/>
                  <a:pt x="2" y="214148"/>
                  <a:pt x="2" y="36246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4" name="TekstSylinder 13">
            <a:extLst>
              <a:ext uri="{FF2B5EF4-FFF2-40B4-BE49-F238E27FC236}">
                <a16:creationId xmlns:a16="http://schemas.microsoft.com/office/drawing/2014/main" id="{D8925658-ECBB-551E-AEFC-F507D47381F7}"/>
              </a:ext>
            </a:extLst>
          </p:cNvPr>
          <p:cNvSpPr txBox="1"/>
          <p:nvPr/>
        </p:nvSpPr>
        <p:spPr>
          <a:xfrm>
            <a:off x="3538478" y="3553683"/>
            <a:ext cx="1340699" cy="276999"/>
          </a:xfrm>
          <a:prstGeom prst="rect">
            <a:avLst/>
          </a:prstGeom>
          <a:noFill/>
        </p:spPr>
        <p:txBody>
          <a:bodyPr wrap="square" rtlCol="0">
            <a:spAutoFit/>
          </a:bodyPr>
          <a:lstStyle/>
          <a:p>
            <a:r>
              <a:rPr lang="nb-NO" sz="1200" dirty="0"/>
              <a:t>TR mottar anken</a:t>
            </a:r>
          </a:p>
        </p:txBody>
      </p:sp>
      <p:sp>
        <p:nvSpPr>
          <p:cNvPr id="15" name="Frihåndsform: figur 14">
            <a:extLst>
              <a:ext uri="{FF2B5EF4-FFF2-40B4-BE49-F238E27FC236}">
                <a16:creationId xmlns:a16="http://schemas.microsoft.com/office/drawing/2014/main" id="{1852C547-C757-D2D9-024C-08DEE6717EBD}"/>
              </a:ext>
            </a:extLst>
          </p:cNvPr>
          <p:cNvSpPr/>
          <p:nvPr/>
        </p:nvSpPr>
        <p:spPr>
          <a:xfrm>
            <a:off x="4210167" y="3208635"/>
            <a:ext cx="8240" cy="362464"/>
          </a:xfrm>
          <a:custGeom>
            <a:avLst/>
            <a:gdLst>
              <a:gd name="connsiteX0" fmla="*/ 8240 w 8240"/>
              <a:gd name="connsiteY0" fmla="*/ 0 h 362464"/>
              <a:gd name="connsiteX1" fmla="*/ 2 w 8240"/>
              <a:gd name="connsiteY1" fmla="*/ 362464 h 362464"/>
            </a:gdLst>
            <a:ahLst/>
            <a:cxnLst>
              <a:cxn ang="0">
                <a:pos x="connsiteX0" y="connsiteY0"/>
              </a:cxn>
              <a:cxn ang="0">
                <a:pos x="connsiteX1" y="connsiteY1"/>
              </a:cxn>
            </a:cxnLst>
            <a:rect l="l" t="t" r="r" b="b"/>
            <a:pathLst>
              <a:path w="8240" h="362464">
                <a:moveTo>
                  <a:pt x="8240" y="0"/>
                </a:moveTo>
                <a:cubicBezTo>
                  <a:pt x="-350" y="335000"/>
                  <a:pt x="2" y="214148"/>
                  <a:pt x="2" y="36246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6" name="TekstSylinder 15">
            <a:extLst>
              <a:ext uri="{FF2B5EF4-FFF2-40B4-BE49-F238E27FC236}">
                <a16:creationId xmlns:a16="http://schemas.microsoft.com/office/drawing/2014/main" id="{8D33C9FD-0CC6-944E-6C71-52C885E7AE84}"/>
              </a:ext>
            </a:extLst>
          </p:cNvPr>
          <p:cNvSpPr txBox="1"/>
          <p:nvPr/>
        </p:nvSpPr>
        <p:spPr>
          <a:xfrm>
            <a:off x="5508456" y="3529495"/>
            <a:ext cx="1535252" cy="830997"/>
          </a:xfrm>
          <a:prstGeom prst="rect">
            <a:avLst/>
          </a:prstGeom>
          <a:noFill/>
        </p:spPr>
        <p:txBody>
          <a:bodyPr wrap="square" rtlCol="0">
            <a:spAutoFit/>
          </a:bodyPr>
          <a:lstStyle/>
          <a:p>
            <a:r>
              <a:rPr lang="nb-NO" sz="1200" dirty="0"/>
              <a:t>Hel omgjøring. </a:t>
            </a:r>
            <a:br>
              <a:rPr lang="nb-NO" sz="1200" dirty="0"/>
            </a:br>
            <a:r>
              <a:rPr lang="nb-NO" sz="1200" dirty="0" err="1"/>
              <a:t>Dap</a:t>
            </a:r>
            <a:r>
              <a:rPr lang="nb-NO" sz="1200" dirty="0"/>
              <a:t> innvilges uføre først fra </a:t>
            </a:r>
            <a:r>
              <a:rPr lang="nb-NO" sz="1200" b="1" i="1" u="sng" dirty="0"/>
              <a:t>dette</a:t>
            </a:r>
            <a:r>
              <a:rPr lang="nb-NO" sz="1200" dirty="0"/>
              <a:t> </a:t>
            </a:r>
            <a:r>
              <a:rPr lang="nb-NO" sz="1200" dirty="0" err="1"/>
              <a:t>tidspkt</a:t>
            </a:r>
            <a:endParaRPr lang="nb-NO" sz="1200" dirty="0"/>
          </a:p>
        </p:txBody>
      </p:sp>
      <p:sp>
        <p:nvSpPr>
          <p:cNvPr id="17" name="Frihåndsform: figur 16">
            <a:extLst>
              <a:ext uri="{FF2B5EF4-FFF2-40B4-BE49-F238E27FC236}">
                <a16:creationId xmlns:a16="http://schemas.microsoft.com/office/drawing/2014/main" id="{8C3E642D-6029-8545-1444-63161C9CE4A0}"/>
              </a:ext>
            </a:extLst>
          </p:cNvPr>
          <p:cNvSpPr/>
          <p:nvPr/>
        </p:nvSpPr>
        <p:spPr>
          <a:xfrm>
            <a:off x="8208803" y="3151478"/>
            <a:ext cx="8240" cy="362464"/>
          </a:xfrm>
          <a:custGeom>
            <a:avLst/>
            <a:gdLst>
              <a:gd name="connsiteX0" fmla="*/ 8240 w 8240"/>
              <a:gd name="connsiteY0" fmla="*/ 0 h 362464"/>
              <a:gd name="connsiteX1" fmla="*/ 2 w 8240"/>
              <a:gd name="connsiteY1" fmla="*/ 362464 h 362464"/>
            </a:gdLst>
            <a:ahLst/>
            <a:cxnLst>
              <a:cxn ang="0">
                <a:pos x="connsiteX0" y="connsiteY0"/>
              </a:cxn>
              <a:cxn ang="0">
                <a:pos x="connsiteX1" y="connsiteY1"/>
              </a:cxn>
            </a:cxnLst>
            <a:rect l="l" t="t" r="r" b="b"/>
            <a:pathLst>
              <a:path w="8240" h="362464">
                <a:moveTo>
                  <a:pt x="8240" y="0"/>
                </a:moveTo>
                <a:cubicBezTo>
                  <a:pt x="-350" y="335000"/>
                  <a:pt x="2" y="214148"/>
                  <a:pt x="2" y="36246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8" name="Frihåndsform: figur 17">
            <a:extLst>
              <a:ext uri="{FF2B5EF4-FFF2-40B4-BE49-F238E27FC236}">
                <a16:creationId xmlns:a16="http://schemas.microsoft.com/office/drawing/2014/main" id="{F04050EB-BE84-5575-E91F-9E7844DE65E9}"/>
              </a:ext>
            </a:extLst>
          </p:cNvPr>
          <p:cNvSpPr/>
          <p:nvPr/>
        </p:nvSpPr>
        <p:spPr>
          <a:xfrm>
            <a:off x="10381574" y="3208635"/>
            <a:ext cx="8240" cy="362464"/>
          </a:xfrm>
          <a:custGeom>
            <a:avLst/>
            <a:gdLst>
              <a:gd name="connsiteX0" fmla="*/ 8240 w 8240"/>
              <a:gd name="connsiteY0" fmla="*/ 0 h 362464"/>
              <a:gd name="connsiteX1" fmla="*/ 2 w 8240"/>
              <a:gd name="connsiteY1" fmla="*/ 362464 h 362464"/>
            </a:gdLst>
            <a:ahLst/>
            <a:cxnLst>
              <a:cxn ang="0">
                <a:pos x="connsiteX0" y="connsiteY0"/>
              </a:cxn>
              <a:cxn ang="0">
                <a:pos x="connsiteX1" y="connsiteY1"/>
              </a:cxn>
            </a:cxnLst>
            <a:rect l="l" t="t" r="r" b="b"/>
            <a:pathLst>
              <a:path w="8240" h="362464">
                <a:moveTo>
                  <a:pt x="8240" y="0"/>
                </a:moveTo>
                <a:cubicBezTo>
                  <a:pt x="-350" y="335000"/>
                  <a:pt x="2" y="214148"/>
                  <a:pt x="2" y="36246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9" name="TekstSylinder 18">
            <a:extLst>
              <a:ext uri="{FF2B5EF4-FFF2-40B4-BE49-F238E27FC236}">
                <a16:creationId xmlns:a16="http://schemas.microsoft.com/office/drawing/2014/main" id="{AD755737-5E68-00D5-BAA8-B9CECE1B4AF2}"/>
              </a:ext>
            </a:extLst>
          </p:cNvPr>
          <p:cNvSpPr txBox="1"/>
          <p:nvPr/>
        </p:nvSpPr>
        <p:spPr>
          <a:xfrm>
            <a:off x="7412170" y="3528369"/>
            <a:ext cx="1590498" cy="646331"/>
          </a:xfrm>
          <a:prstGeom prst="rect">
            <a:avLst/>
          </a:prstGeom>
          <a:noFill/>
        </p:spPr>
        <p:txBody>
          <a:bodyPr wrap="square" rtlCol="0">
            <a:spAutoFit/>
          </a:bodyPr>
          <a:lstStyle/>
          <a:p>
            <a:r>
              <a:rPr lang="nb-NO" sz="1200" dirty="0"/>
              <a:t>6 ukers klagefrist på omgjøringsvedtaket, jf. </a:t>
            </a:r>
            <a:r>
              <a:rPr lang="nb-NO" sz="1200" dirty="0" err="1"/>
              <a:t>ftrl</a:t>
            </a:r>
            <a:r>
              <a:rPr lang="nb-NO" sz="1200" dirty="0"/>
              <a:t> § 21-12</a:t>
            </a:r>
          </a:p>
        </p:txBody>
      </p:sp>
      <p:sp>
        <p:nvSpPr>
          <p:cNvPr id="20" name="TekstSylinder 19">
            <a:extLst>
              <a:ext uri="{FF2B5EF4-FFF2-40B4-BE49-F238E27FC236}">
                <a16:creationId xmlns:a16="http://schemas.microsoft.com/office/drawing/2014/main" id="{6CDC5DF8-2830-F5F9-0C2E-4C62A9909263}"/>
              </a:ext>
            </a:extLst>
          </p:cNvPr>
          <p:cNvSpPr txBox="1"/>
          <p:nvPr/>
        </p:nvSpPr>
        <p:spPr>
          <a:xfrm>
            <a:off x="9486860" y="3571099"/>
            <a:ext cx="1794918" cy="830997"/>
          </a:xfrm>
          <a:prstGeom prst="rect">
            <a:avLst/>
          </a:prstGeom>
          <a:noFill/>
        </p:spPr>
        <p:txBody>
          <a:bodyPr wrap="square" rtlCol="0">
            <a:spAutoFit/>
          </a:bodyPr>
          <a:lstStyle/>
          <a:p>
            <a:r>
              <a:rPr lang="nb-NO" sz="1200" dirty="0"/>
              <a:t>Trygderetten avviser anken. Resultat: </a:t>
            </a:r>
            <a:r>
              <a:rPr lang="nb-NO" sz="1200" dirty="0" err="1"/>
              <a:t>Dap</a:t>
            </a:r>
            <a:r>
              <a:rPr lang="nb-NO" sz="1200" dirty="0"/>
              <a:t> får ikke prøvd </a:t>
            </a:r>
            <a:r>
              <a:rPr lang="nb-NO" sz="1200" dirty="0" err="1"/>
              <a:t>virkningstidspkt</a:t>
            </a:r>
            <a:endParaRPr lang="nb-NO" sz="1200" dirty="0"/>
          </a:p>
        </p:txBody>
      </p:sp>
      <p:sp>
        <p:nvSpPr>
          <p:cNvPr id="23" name="TekstSylinder 22">
            <a:extLst>
              <a:ext uri="{FF2B5EF4-FFF2-40B4-BE49-F238E27FC236}">
                <a16:creationId xmlns:a16="http://schemas.microsoft.com/office/drawing/2014/main" id="{8691DF74-5E84-5359-721B-6E2C4CEA8D3D}"/>
              </a:ext>
            </a:extLst>
          </p:cNvPr>
          <p:cNvSpPr txBox="1"/>
          <p:nvPr/>
        </p:nvSpPr>
        <p:spPr>
          <a:xfrm>
            <a:off x="2275106" y="2032491"/>
            <a:ext cx="3525792" cy="523220"/>
          </a:xfrm>
          <a:prstGeom prst="rect">
            <a:avLst/>
          </a:prstGeom>
          <a:noFill/>
        </p:spPr>
        <p:txBody>
          <a:bodyPr wrap="square" rtlCol="0">
            <a:spAutoFit/>
          </a:bodyPr>
          <a:lstStyle/>
          <a:p>
            <a:r>
              <a:rPr lang="nb-NO" sz="1400" dirty="0">
                <a:solidFill>
                  <a:schemeClr val="tx2"/>
                </a:solidFill>
              </a:rPr>
              <a:t>Virkningstidspunktet. Fra når har </a:t>
            </a:r>
            <a:r>
              <a:rPr lang="nb-NO" sz="1400" dirty="0" err="1">
                <a:solidFill>
                  <a:schemeClr val="tx2"/>
                </a:solidFill>
              </a:rPr>
              <a:t>dap</a:t>
            </a:r>
            <a:r>
              <a:rPr lang="nb-NO" sz="1400" dirty="0">
                <a:solidFill>
                  <a:schemeClr val="tx2"/>
                </a:solidFill>
              </a:rPr>
              <a:t> krav på uføreytelse?</a:t>
            </a:r>
          </a:p>
        </p:txBody>
      </p:sp>
      <p:sp>
        <p:nvSpPr>
          <p:cNvPr id="25" name="TekstSylinder 24">
            <a:extLst>
              <a:ext uri="{FF2B5EF4-FFF2-40B4-BE49-F238E27FC236}">
                <a16:creationId xmlns:a16="http://schemas.microsoft.com/office/drawing/2014/main" id="{FE339825-87BD-EDD5-B111-FAE43C688949}"/>
              </a:ext>
            </a:extLst>
          </p:cNvPr>
          <p:cNvSpPr txBox="1"/>
          <p:nvPr/>
        </p:nvSpPr>
        <p:spPr>
          <a:xfrm>
            <a:off x="6975218" y="4987383"/>
            <a:ext cx="4942702" cy="1169551"/>
          </a:xfrm>
          <a:prstGeom prst="rect">
            <a:avLst/>
          </a:prstGeom>
          <a:noFill/>
        </p:spPr>
        <p:txBody>
          <a:bodyPr wrap="square" rtlCol="0">
            <a:spAutoFit/>
          </a:bodyPr>
          <a:lstStyle/>
          <a:p>
            <a:r>
              <a:rPr lang="nb-NO" sz="1400" dirty="0">
                <a:solidFill>
                  <a:schemeClr val="accent2">
                    <a:lumMod val="50000"/>
                  </a:schemeClr>
                </a:solidFill>
              </a:rPr>
              <a:t>TRR-2019-2671 sier klart at det er omgjøringsvedtaket som må gjøres til ny klage-/ankegjenstand og angripes. Problemet er at </a:t>
            </a:r>
            <a:r>
              <a:rPr lang="nb-NO" sz="1400" dirty="0" err="1">
                <a:solidFill>
                  <a:schemeClr val="accent2">
                    <a:lumMod val="50000"/>
                  </a:schemeClr>
                </a:solidFill>
              </a:rPr>
              <a:t>seksukersfristen</a:t>
            </a:r>
            <a:r>
              <a:rPr lang="nb-NO" sz="1400" dirty="0">
                <a:solidFill>
                  <a:schemeClr val="accent2">
                    <a:lumMod val="50000"/>
                  </a:schemeClr>
                </a:solidFill>
              </a:rPr>
              <a:t> kan utløpe før TR avviser den opprinnelige anken; en selvprosederende </a:t>
            </a:r>
            <a:r>
              <a:rPr lang="nb-NO" sz="1400" dirty="0" err="1">
                <a:solidFill>
                  <a:schemeClr val="accent2">
                    <a:lumMod val="50000"/>
                  </a:schemeClr>
                </a:solidFill>
              </a:rPr>
              <a:t>dap</a:t>
            </a:r>
            <a:r>
              <a:rPr lang="nb-NO" sz="1400" dirty="0">
                <a:solidFill>
                  <a:schemeClr val="accent2">
                    <a:lumMod val="50000"/>
                  </a:schemeClr>
                </a:solidFill>
              </a:rPr>
              <a:t> er antakelig ikke tilstrekkelig obs på det og kan tape ytelser</a:t>
            </a:r>
          </a:p>
        </p:txBody>
      </p:sp>
      <p:sp>
        <p:nvSpPr>
          <p:cNvPr id="27" name="Frihåndsform: figur 26">
            <a:extLst>
              <a:ext uri="{FF2B5EF4-FFF2-40B4-BE49-F238E27FC236}">
                <a16:creationId xmlns:a16="http://schemas.microsoft.com/office/drawing/2014/main" id="{5C9BC87B-891A-B8EF-2A6A-DFFA815A4BF8}"/>
              </a:ext>
            </a:extLst>
          </p:cNvPr>
          <p:cNvSpPr/>
          <p:nvPr/>
        </p:nvSpPr>
        <p:spPr>
          <a:xfrm>
            <a:off x="956225" y="3200909"/>
            <a:ext cx="8240" cy="362464"/>
          </a:xfrm>
          <a:custGeom>
            <a:avLst/>
            <a:gdLst>
              <a:gd name="connsiteX0" fmla="*/ 8240 w 8240"/>
              <a:gd name="connsiteY0" fmla="*/ 0 h 362464"/>
              <a:gd name="connsiteX1" fmla="*/ 2 w 8240"/>
              <a:gd name="connsiteY1" fmla="*/ 362464 h 362464"/>
            </a:gdLst>
            <a:ahLst/>
            <a:cxnLst>
              <a:cxn ang="0">
                <a:pos x="connsiteX0" y="connsiteY0"/>
              </a:cxn>
              <a:cxn ang="0">
                <a:pos x="connsiteX1" y="connsiteY1"/>
              </a:cxn>
            </a:cxnLst>
            <a:rect l="l" t="t" r="r" b="b"/>
            <a:pathLst>
              <a:path w="8240" h="362464">
                <a:moveTo>
                  <a:pt x="8240" y="0"/>
                </a:moveTo>
                <a:cubicBezTo>
                  <a:pt x="-350" y="335000"/>
                  <a:pt x="2" y="214148"/>
                  <a:pt x="2" y="36246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28" name="TekstSylinder 27">
            <a:extLst>
              <a:ext uri="{FF2B5EF4-FFF2-40B4-BE49-F238E27FC236}">
                <a16:creationId xmlns:a16="http://schemas.microsoft.com/office/drawing/2014/main" id="{62E494ED-B5F2-427B-E803-38BEC1CE8BA9}"/>
              </a:ext>
            </a:extLst>
          </p:cNvPr>
          <p:cNvSpPr txBox="1"/>
          <p:nvPr/>
        </p:nvSpPr>
        <p:spPr>
          <a:xfrm>
            <a:off x="546938" y="3545949"/>
            <a:ext cx="1183403" cy="461665"/>
          </a:xfrm>
          <a:prstGeom prst="rect">
            <a:avLst/>
          </a:prstGeom>
          <a:noFill/>
        </p:spPr>
        <p:txBody>
          <a:bodyPr wrap="square" rtlCol="0">
            <a:spAutoFit/>
          </a:bodyPr>
          <a:lstStyle/>
          <a:p>
            <a:r>
              <a:rPr lang="nb-NO" sz="1200" dirty="0" err="1"/>
              <a:t>Dap</a:t>
            </a:r>
            <a:r>
              <a:rPr lang="nb-NO" sz="1200" dirty="0"/>
              <a:t> fremmer krav om uføre</a:t>
            </a:r>
          </a:p>
        </p:txBody>
      </p:sp>
      <p:sp>
        <p:nvSpPr>
          <p:cNvPr id="33" name="Frihåndsform: figur 32">
            <a:extLst>
              <a:ext uri="{FF2B5EF4-FFF2-40B4-BE49-F238E27FC236}">
                <a16:creationId xmlns:a16="http://schemas.microsoft.com/office/drawing/2014/main" id="{8D2A60E0-FC22-20DF-077C-B526574707E7}"/>
              </a:ext>
            </a:extLst>
          </p:cNvPr>
          <p:cNvSpPr/>
          <p:nvPr/>
        </p:nvSpPr>
        <p:spPr>
          <a:xfrm>
            <a:off x="1039256" y="2586625"/>
            <a:ext cx="5166987" cy="494778"/>
          </a:xfrm>
          <a:custGeom>
            <a:avLst/>
            <a:gdLst>
              <a:gd name="connsiteX0" fmla="*/ 0 w 5166987"/>
              <a:gd name="connsiteY0" fmla="*/ 494778 h 494778"/>
              <a:gd name="connsiteX1" fmla="*/ 18789 w 5166987"/>
              <a:gd name="connsiteY1" fmla="*/ 463463 h 494778"/>
              <a:gd name="connsiteX2" fmla="*/ 37578 w 5166987"/>
              <a:gd name="connsiteY2" fmla="*/ 444674 h 494778"/>
              <a:gd name="connsiteX3" fmla="*/ 81420 w 5166987"/>
              <a:gd name="connsiteY3" fmla="*/ 369517 h 494778"/>
              <a:gd name="connsiteX4" fmla="*/ 131524 w 5166987"/>
              <a:gd name="connsiteY4" fmla="*/ 331939 h 494778"/>
              <a:gd name="connsiteX5" fmla="*/ 175365 w 5166987"/>
              <a:gd name="connsiteY5" fmla="*/ 288098 h 494778"/>
              <a:gd name="connsiteX6" fmla="*/ 269310 w 5166987"/>
              <a:gd name="connsiteY6" fmla="*/ 263046 h 494778"/>
              <a:gd name="connsiteX7" fmla="*/ 319414 w 5166987"/>
              <a:gd name="connsiteY7" fmla="*/ 244257 h 494778"/>
              <a:gd name="connsiteX8" fmla="*/ 350729 w 5166987"/>
              <a:gd name="connsiteY8" fmla="*/ 237994 h 494778"/>
              <a:gd name="connsiteX9" fmla="*/ 450937 w 5166987"/>
              <a:gd name="connsiteY9" fmla="*/ 225468 h 494778"/>
              <a:gd name="connsiteX10" fmla="*/ 494778 w 5166987"/>
              <a:gd name="connsiteY10" fmla="*/ 219205 h 494778"/>
              <a:gd name="connsiteX11" fmla="*/ 544883 w 5166987"/>
              <a:gd name="connsiteY11" fmla="*/ 206679 h 494778"/>
              <a:gd name="connsiteX12" fmla="*/ 701458 w 5166987"/>
              <a:gd name="connsiteY12" fmla="*/ 200416 h 494778"/>
              <a:gd name="connsiteX13" fmla="*/ 814192 w 5166987"/>
              <a:gd name="connsiteY13" fmla="*/ 194153 h 494778"/>
              <a:gd name="connsiteX14" fmla="*/ 1077239 w 5166987"/>
              <a:gd name="connsiteY14" fmla="*/ 206679 h 494778"/>
              <a:gd name="connsiteX15" fmla="*/ 1164921 w 5166987"/>
              <a:gd name="connsiteY15" fmla="*/ 212942 h 494778"/>
              <a:gd name="connsiteX16" fmla="*/ 1221288 w 5166987"/>
              <a:gd name="connsiteY16" fmla="*/ 225468 h 494778"/>
              <a:gd name="connsiteX17" fmla="*/ 1359074 w 5166987"/>
              <a:gd name="connsiteY17" fmla="*/ 244257 h 494778"/>
              <a:gd name="connsiteX18" fmla="*/ 1803748 w 5166987"/>
              <a:gd name="connsiteY18" fmla="*/ 256783 h 494778"/>
              <a:gd name="connsiteX19" fmla="*/ 2022954 w 5166987"/>
              <a:gd name="connsiteY19" fmla="*/ 269309 h 494778"/>
              <a:gd name="connsiteX20" fmla="*/ 2091847 w 5166987"/>
              <a:gd name="connsiteY20" fmla="*/ 275572 h 494778"/>
              <a:gd name="connsiteX21" fmla="*/ 2267211 w 5166987"/>
              <a:gd name="connsiteY21" fmla="*/ 263046 h 494778"/>
              <a:gd name="connsiteX22" fmla="*/ 2417524 w 5166987"/>
              <a:gd name="connsiteY22" fmla="*/ 206679 h 494778"/>
              <a:gd name="connsiteX23" fmla="*/ 2467628 w 5166987"/>
              <a:gd name="connsiteY23" fmla="*/ 156575 h 494778"/>
              <a:gd name="connsiteX24" fmla="*/ 2505206 w 5166987"/>
              <a:gd name="connsiteY24" fmla="*/ 118997 h 494778"/>
              <a:gd name="connsiteX25" fmla="*/ 2523995 w 5166987"/>
              <a:gd name="connsiteY25" fmla="*/ 87682 h 494778"/>
              <a:gd name="connsiteX26" fmla="*/ 2555310 w 5166987"/>
              <a:gd name="connsiteY26" fmla="*/ 43841 h 494778"/>
              <a:gd name="connsiteX27" fmla="*/ 2586625 w 5166987"/>
              <a:gd name="connsiteY27" fmla="*/ 0 h 494778"/>
              <a:gd name="connsiteX28" fmla="*/ 2624203 w 5166987"/>
              <a:gd name="connsiteY28" fmla="*/ 62630 h 494778"/>
              <a:gd name="connsiteX29" fmla="*/ 2661781 w 5166987"/>
              <a:gd name="connsiteY29" fmla="*/ 100208 h 494778"/>
              <a:gd name="connsiteX30" fmla="*/ 2680570 w 5166987"/>
              <a:gd name="connsiteY30" fmla="*/ 118997 h 494778"/>
              <a:gd name="connsiteX31" fmla="*/ 2736937 w 5166987"/>
              <a:gd name="connsiteY31" fmla="*/ 137786 h 494778"/>
              <a:gd name="connsiteX32" fmla="*/ 2862198 w 5166987"/>
              <a:gd name="connsiteY32" fmla="*/ 175364 h 494778"/>
              <a:gd name="connsiteX33" fmla="*/ 2924828 w 5166987"/>
              <a:gd name="connsiteY33" fmla="*/ 187890 h 494778"/>
              <a:gd name="connsiteX34" fmla="*/ 2968669 w 5166987"/>
              <a:gd name="connsiteY34" fmla="*/ 200416 h 494778"/>
              <a:gd name="connsiteX35" fmla="*/ 3025036 w 5166987"/>
              <a:gd name="connsiteY35" fmla="*/ 206679 h 494778"/>
              <a:gd name="connsiteX36" fmla="*/ 3068877 w 5166987"/>
              <a:gd name="connsiteY36" fmla="*/ 212942 h 494778"/>
              <a:gd name="connsiteX37" fmla="*/ 3137770 w 5166987"/>
              <a:gd name="connsiteY37" fmla="*/ 219205 h 494778"/>
              <a:gd name="connsiteX38" fmla="*/ 3388291 w 5166987"/>
              <a:gd name="connsiteY38" fmla="*/ 263046 h 494778"/>
              <a:gd name="connsiteX39" fmla="*/ 3513551 w 5166987"/>
              <a:gd name="connsiteY39" fmla="*/ 269309 h 494778"/>
              <a:gd name="connsiteX40" fmla="*/ 3751546 w 5166987"/>
              <a:gd name="connsiteY40" fmla="*/ 288098 h 494778"/>
              <a:gd name="connsiteX41" fmla="*/ 4077222 w 5166987"/>
              <a:gd name="connsiteY41" fmla="*/ 263046 h 494778"/>
              <a:gd name="connsiteX42" fmla="*/ 4227535 w 5166987"/>
              <a:gd name="connsiteY42" fmla="*/ 250520 h 494778"/>
              <a:gd name="connsiteX43" fmla="*/ 4459266 w 5166987"/>
              <a:gd name="connsiteY43" fmla="*/ 219205 h 494778"/>
              <a:gd name="connsiteX44" fmla="*/ 4628367 w 5166987"/>
              <a:gd name="connsiteY44" fmla="*/ 206679 h 494778"/>
              <a:gd name="connsiteX45" fmla="*/ 4997885 w 5166987"/>
              <a:gd name="connsiteY45" fmla="*/ 212942 h 494778"/>
              <a:gd name="connsiteX46" fmla="*/ 5110620 w 5166987"/>
              <a:gd name="connsiteY46" fmla="*/ 225468 h 494778"/>
              <a:gd name="connsiteX47" fmla="*/ 5154461 w 5166987"/>
              <a:gd name="connsiteY47" fmla="*/ 288098 h 494778"/>
              <a:gd name="connsiteX48" fmla="*/ 5160724 w 5166987"/>
              <a:gd name="connsiteY48" fmla="*/ 331939 h 494778"/>
              <a:gd name="connsiteX49" fmla="*/ 5166987 w 5166987"/>
              <a:gd name="connsiteY49" fmla="*/ 350728 h 494778"/>
              <a:gd name="connsiteX50" fmla="*/ 5160724 w 5166987"/>
              <a:gd name="connsiteY50" fmla="*/ 432148 h 494778"/>
              <a:gd name="connsiteX51" fmla="*/ 5160724 w 5166987"/>
              <a:gd name="connsiteY51" fmla="*/ 444674 h 494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5166987" h="494778">
                <a:moveTo>
                  <a:pt x="0" y="494778"/>
                </a:moveTo>
                <a:cubicBezTo>
                  <a:pt x="6263" y="484340"/>
                  <a:pt x="11485" y="473201"/>
                  <a:pt x="18789" y="463463"/>
                </a:cubicBezTo>
                <a:cubicBezTo>
                  <a:pt x="24103" y="456377"/>
                  <a:pt x="32665" y="452044"/>
                  <a:pt x="37578" y="444674"/>
                </a:cubicBezTo>
                <a:cubicBezTo>
                  <a:pt x="49584" y="426666"/>
                  <a:pt x="63129" y="383236"/>
                  <a:pt x="81420" y="369517"/>
                </a:cubicBezTo>
                <a:cubicBezTo>
                  <a:pt x="98121" y="356991"/>
                  <a:pt x="116762" y="346701"/>
                  <a:pt x="131524" y="331939"/>
                </a:cubicBezTo>
                <a:cubicBezTo>
                  <a:pt x="146138" y="317325"/>
                  <a:pt x="155315" y="293110"/>
                  <a:pt x="175365" y="288098"/>
                </a:cubicBezTo>
                <a:cubicBezTo>
                  <a:pt x="201123" y="281658"/>
                  <a:pt x="243427" y="271674"/>
                  <a:pt x="269310" y="263046"/>
                </a:cubicBezTo>
                <a:cubicBezTo>
                  <a:pt x="286232" y="257405"/>
                  <a:pt x="302366" y="249503"/>
                  <a:pt x="319414" y="244257"/>
                </a:cubicBezTo>
                <a:cubicBezTo>
                  <a:pt x="329588" y="241126"/>
                  <a:pt x="340191" y="239499"/>
                  <a:pt x="350729" y="237994"/>
                </a:cubicBezTo>
                <a:cubicBezTo>
                  <a:pt x="384053" y="233233"/>
                  <a:pt x="417557" y="229822"/>
                  <a:pt x="450937" y="225468"/>
                </a:cubicBezTo>
                <a:cubicBezTo>
                  <a:pt x="465575" y="223559"/>
                  <a:pt x="480303" y="222100"/>
                  <a:pt x="494778" y="219205"/>
                </a:cubicBezTo>
                <a:cubicBezTo>
                  <a:pt x="511659" y="215829"/>
                  <a:pt x="527738" y="208238"/>
                  <a:pt x="544883" y="206679"/>
                </a:cubicBezTo>
                <a:cubicBezTo>
                  <a:pt x="596902" y="201950"/>
                  <a:pt x="649281" y="202843"/>
                  <a:pt x="701458" y="200416"/>
                </a:cubicBezTo>
                <a:lnTo>
                  <a:pt x="814192" y="194153"/>
                </a:lnTo>
                <a:lnTo>
                  <a:pt x="1077239" y="206679"/>
                </a:lnTo>
                <a:cubicBezTo>
                  <a:pt x="1106499" y="208246"/>
                  <a:pt x="1135865" y="209152"/>
                  <a:pt x="1164921" y="212942"/>
                </a:cubicBezTo>
                <a:cubicBezTo>
                  <a:pt x="1184007" y="215431"/>
                  <a:pt x="1202381" y="221867"/>
                  <a:pt x="1221288" y="225468"/>
                </a:cubicBezTo>
                <a:cubicBezTo>
                  <a:pt x="1258603" y="232576"/>
                  <a:pt x="1319529" y="242792"/>
                  <a:pt x="1359074" y="244257"/>
                </a:cubicBezTo>
                <a:lnTo>
                  <a:pt x="1803748" y="256783"/>
                </a:lnTo>
                <a:cubicBezTo>
                  <a:pt x="2021704" y="273549"/>
                  <a:pt x="1704783" y="250026"/>
                  <a:pt x="2022954" y="269309"/>
                </a:cubicBezTo>
                <a:cubicBezTo>
                  <a:pt x="2045971" y="270704"/>
                  <a:pt x="2068883" y="273484"/>
                  <a:pt x="2091847" y="275572"/>
                </a:cubicBezTo>
                <a:cubicBezTo>
                  <a:pt x="2150302" y="271397"/>
                  <a:pt x="2209304" y="272054"/>
                  <a:pt x="2267211" y="263046"/>
                </a:cubicBezTo>
                <a:cubicBezTo>
                  <a:pt x="2304251" y="257284"/>
                  <a:pt x="2380500" y="236298"/>
                  <a:pt x="2417524" y="206679"/>
                </a:cubicBezTo>
                <a:cubicBezTo>
                  <a:pt x="2435968" y="191924"/>
                  <a:pt x="2447976" y="169677"/>
                  <a:pt x="2467628" y="156575"/>
                </a:cubicBezTo>
                <a:cubicBezTo>
                  <a:pt x="2491741" y="140500"/>
                  <a:pt x="2486562" y="146963"/>
                  <a:pt x="2505206" y="118997"/>
                </a:cubicBezTo>
                <a:cubicBezTo>
                  <a:pt x="2511958" y="108868"/>
                  <a:pt x="2517243" y="97811"/>
                  <a:pt x="2523995" y="87682"/>
                </a:cubicBezTo>
                <a:cubicBezTo>
                  <a:pt x="2529669" y="79171"/>
                  <a:pt x="2549708" y="55045"/>
                  <a:pt x="2555310" y="43841"/>
                </a:cubicBezTo>
                <a:cubicBezTo>
                  <a:pt x="2576377" y="1707"/>
                  <a:pt x="2554635" y="21327"/>
                  <a:pt x="2586625" y="0"/>
                </a:cubicBezTo>
                <a:cubicBezTo>
                  <a:pt x="2596509" y="19769"/>
                  <a:pt x="2609088" y="47515"/>
                  <a:pt x="2624203" y="62630"/>
                </a:cubicBezTo>
                <a:lnTo>
                  <a:pt x="2661781" y="100208"/>
                </a:lnTo>
                <a:cubicBezTo>
                  <a:pt x="2668044" y="106471"/>
                  <a:pt x="2672346" y="115708"/>
                  <a:pt x="2680570" y="118997"/>
                </a:cubicBezTo>
                <a:cubicBezTo>
                  <a:pt x="2719877" y="134720"/>
                  <a:pt x="2700978" y="128796"/>
                  <a:pt x="2736937" y="137786"/>
                </a:cubicBezTo>
                <a:cubicBezTo>
                  <a:pt x="2781512" y="182361"/>
                  <a:pt x="2745771" y="153804"/>
                  <a:pt x="2862198" y="175364"/>
                </a:cubicBezTo>
                <a:cubicBezTo>
                  <a:pt x="2883132" y="179241"/>
                  <a:pt x="2904104" y="183014"/>
                  <a:pt x="2924828" y="187890"/>
                </a:cubicBezTo>
                <a:cubicBezTo>
                  <a:pt x="2939622" y="191371"/>
                  <a:pt x="2953731" y="197615"/>
                  <a:pt x="2968669" y="200416"/>
                </a:cubicBezTo>
                <a:cubicBezTo>
                  <a:pt x="2987250" y="203900"/>
                  <a:pt x="3006277" y="204334"/>
                  <a:pt x="3025036" y="206679"/>
                </a:cubicBezTo>
                <a:cubicBezTo>
                  <a:pt x="3039684" y="208510"/>
                  <a:pt x="3054205" y="211312"/>
                  <a:pt x="3068877" y="212942"/>
                </a:cubicBezTo>
                <a:cubicBezTo>
                  <a:pt x="3091795" y="215488"/>
                  <a:pt x="3114990" y="215632"/>
                  <a:pt x="3137770" y="219205"/>
                </a:cubicBezTo>
                <a:cubicBezTo>
                  <a:pt x="3221522" y="232343"/>
                  <a:pt x="3303621" y="258812"/>
                  <a:pt x="3388291" y="263046"/>
                </a:cubicBezTo>
                <a:lnTo>
                  <a:pt x="3513551" y="269309"/>
                </a:lnTo>
                <a:cubicBezTo>
                  <a:pt x="3580496" y="273247"/>
                  <a:pt x="3693665" y="283275"/>
                  <a:pt x="3751546" y="288098"/>
                </a:cubicBezTo>
                <a:cubicBezTo>
                  <a:pt x="3979029" y="277758"/>
                  <a:pt x="3806868" y="288079"/>
                  <a:pt x="4077222" y="263046"/>
                </a:cubicBezTo>
                <a:cubicBezTo>
                  <a:pt x="4127286" y="258410"/>
                  <a:pt x="4177565" y="256072"/>
                  <a:pt x="4227535" y="250520"/>
                </a:cubicBezTo>
                <a:cubicBezTo>
                  <a:pt x="4346444" y="237308"/>
                  <a:pt x="4350032" y="229366"/>
                  <a:pt x="4459266" y="219205"/>
                </a:cubicBezTo>
                <a:cubicBezTo>
                  <a:pt x="4515544" y="213970"/>
                  <a:pt x="4572000" y="210854"/>
                  <a:pt x="4628367" y="206679"/>
                </a:cubicBezTo>
                <a:cubicBezTo>
                  <a:pt x="4751540" y="208767"/>
                  <a:pt x="4874788" y="208146"/>
                  <a:pt x="4997885" y="212942"/>
                </a:cubicBezTo>
                <a:cubicBezTo>
                  <a:pt x="5035666" y="214414"/>
                  <a:pt x="5073839" y="216711"/>
                  <a:pt x="5110620" y="225468"/>
                </a:cubicBezTo>
                <a:cubicBezTo>
                  <a:pt x="5125844" y="229093"/>
                  <a:pt x="5154405" y="288000"/>
                  <a:pt x="5154461" y="288098"/>
                </a:cubicBezTo>
                <a:cubicBezTo>
                  <a:pt x="5156549" y="302712"/>
                  <a:pt x="5157829" y="317464"/>
                  <a:pt x="5160724" y="331939"/>
                </a:cubicBezTo>
                <a:cubicBezTo>
                  <a:pt x="5162019" y="338413"/>
                  <a:pt x="5166987" y="344126"/>
                  <a:pt x="5166987" y="350728"/>
                </a:cubicBezTo>
                <a:cubicBezTo>
                  <a:pt x="5166987" y="377948"/>
                  <a:pt x="5162535" y="404988"/>
                  <a:pt x="5160724" y="432148"/>
                </a:cubicBezTo>
                <a:cubicBezTo>
                  <a:pt x="5160446" y="436314"/>
                  <a:pt x="5160724" y="440499"/>
                  <a:pt x="5160724" y="44467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5" name="Frihåndsform: figur 34">
            <a:extLst>
              <a:ext uri="{FF2B5EF4-FFF2-40B4-BE49-F238E27FC236}">
                <a16:creationId xmlns:a16="http://schemas.microsoft.com/office/drawing/2014/main" id="{D4CDC791-76FE-DB0E-7604-47CB185E70C1}"/>
              </a:ext>
            </a:extLst>
          </p:cNvPr>
          <p:cNvSpPr/>
          <p:nvPr/>
        </p:nvSpPr>
        <p:spPr>
          <a:xfrm>
            <a:off x="6194323" y="4203097"/>
            <a:ext cx="855406" cy="1151293"/>
          </a:xfrm>
          <a:custGeom>
            <a:avLst/>
            <a:gdLst>
              <a:gd name="connsiteX0" fmla="*/ 0 w 855406"/>
              <a:gd name="connsiteY0" fmla="*/ 7568 h 1151293"/>
              <a:gd name="connsiteX1" fmla="*/ 95864 w 855406"/>
              <a:gd name="connsiteY1" fmla="*/ 7568 h 1151293"/>
              <a:gd name="connsiteX2" fmla="*/ 162232 w 855406"/>
              <a:gd name="connsiteY2" fmla="*/ 44438 h 1151293"/>
              <a:gd name="connsiteX3" fmla="*/ 206477 w 855406"/>
              <a:gd name="connsiteY3" fmla="*/ 103432 h 1151293"/>
              <a:gd name="connsiteX4" fmla="*/ 235974 w 855406"/>
              <a:gd name="connsiteY4" fmla="*/ 155051 h 1151293"/>
              <a:gd name="connsiteX5" fmla="*/ 265471 w 855406"/>
              <a:gd name="connsiteY5" fmla="*/ 199297 h 1151293"/>
              <a:gd name="connsiteX6" fmla="*/ 280219 w 855406"/>
              <a:gd name="connsiteY6" fmla="*/ 258290 h 1151293"/>
              <a:gd name="connsiteX7" fmla="*/ 294967 w 855406"/>
              <a:gd name="connsiteY7" fmla="*/ 295161 h 1151293"/>
              <a:gd name="connsiteX8" fmla="*/ 302342 w 855406"/>
              <a:gd name="connsiteY8" fmla="*/ 663871 h 1151293"/>
              <a:gd name="connsiteX9" fmla="*/ 317090 w 855406"/>
              <a:gd name="connsiteY9" fmla="*/ 767109 h 1151293"/>
              <a:gd name="connsiteX10" fmla="*/ 346587 w 855406"/>
              <a:gd name="connsiteY10" fmla="*/ 848226 h 1151293"/>
              <a:gd name="connsiteX11" fmla="*/ 368709 w 855406"/>
              <a:gd name="connsiteY11" fmla="*/ 892471 h 1151293"/>
              <a:gd name="connsiteX12" fmla="*/ 427703 w 855406"/>
              <a:gd name="connsiteY12" fmla="*/ 951464 h 1151293"/>
              <a:gd name="connsiteX13" fmla="*/ 457200 w 855406"/>
              <a:gd name="connsiteY13" fmla="*/ 995709 h 1151293"/>
              <a:gd name="connsiteX14" fmla="*/ 523567 w 855406"/>
              <a:gd name="connsiteY14" fmla="*/ 1054703 h 1151293"/>
              <a:gd name="connsiteX15" fmla="*/ 538316 w 855406"/>
              <a:gd name="connsiteY15" fmla="*/ 1076826 h 1151293"/>
              <a:gd name="connsiteX16" fmla="*/ 560438 w 855406"/>
              <a:gd name="connsiteY16" fmla="*/ 1084200 h 1151293"/>
              <a:gd name="connsiteX17" fmla="*/ 634180 w 855406"/>
              <a:gd name="connsiteY17" fmla="*/ 1106322 h 1151293"/>
              <a:gd name="connsiteX18" fmla="*/ 663677 w 855406"/>
              <a:gd name="connsiteY18" fmla="*/ 1113697 h 1151293"/>
              <a:gd name="connsiteX19" fmla="*/ 707922 w 855406"/>
              <a:gd name="connsiteY19" fmla="*/ 1128445 h 1151293"/>
              <a:gd name="connsiteX20" fmla="*/ 744793 w 855406"/>
              <a:gd name="connsiteY20" fmla="*/ 1135819 h 1151293"/>
              <a:gd name="connsiteX21" fmla="*/ 796412 w 855406"/>
              <a:gd name="connsiteY21" fmla="*/ 1150568 h 1151293"/>
              <a:gd name="connsiteX22" fmla="*/ 855406 w 855406"/>
              <a:gd name="connsiteY22" fmla="*/ 1150568 h 1151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55406" h="1151293">
                <a:moveTo>
                  <a:pt x="0" y="7568"/>
                </a:moveTo>
                <a:cubicBezTo>
                  <a:pt x="32035" y="2991"/>
                  <a:pt x="64054" y="-6891"/>
                  <a:pt x="95864" y="7568"/>
                </a:cubicBezTo>
                <a:cubicBezTo>
                  <a:pt x="216278" y="62302"/>
                  <a:pt x="68766" y="21072"/>
                  <a:pt x="162232" y="44438"/>
                </a:cubicBezTo>
                <a:cubicBezTo>
                  <a:pt x="176560" y="87423"/>
                  <a:pt x="160850" y="51286"/>
                  <a:pt x="206477" y="103432"/>
                </a:cubicBezTo>
                <a:cubicBezTo>
                  <a:pt x="222705" y="121978"/>
                  <a:pt x="222988" y="133409"/>
                  <a:pt x="235974" y="155051"/>
                </a:cubicBezTo>
                <a:cubicBezTo>
                  <a:pt x="245094" y="170251"/>
                  <a:pt x="255639" y="184548"/>
                  <a:pt x="265471" y="199297"/>
                </a:cubicBezTo>
                <a:cubicBezTo>
                  <a:pt x="270387" y="218961"/>
                  <a:pt x="274258" y="238917"/>
                  <a:pt x="280219" y="258290"/>
                </a:cubicBezTo>
                <a:cubicBezTo>
                  <a:pt x="284112" y="270942"/>
                  <a:pt x="294246" y="281944"/>
                  <a:pt x="294967" y="295161"/>
                </a:cubicBezTo>
                <a:cubicBezTo>
                  <a:pt x="301662" y="417906"/>
                  <a:pt x="296586" y="541078"/>
                  <a:pt x="302342" y="663871"/>
                </a:cubicBezTo>
                <a:cubicBezTo>
                  <a:pt x="303970" y="698595"/>
                  <a:pt x="310273" y="733022"/>
                  <a:pt x="317090" y="767109"/>
                </a:cubicBezTo>
                <a:cubicBezTo>
                  <a:pt x="319919" y="781253"/>
                  <a:pt x="339777" y="833244"/>
                  <a:pt x="346587" y="848226"/>
                </a:cubicBezTo>
                <a:cubicBezTo>
                  <a:pt x="353410" y="863237"/>
                  <a:pt x="360225" y="878332"/>
                  <a:pt x="368709" y="892471"/>
                </a:cubicBezTo>
                <a:cubicBezTo>
                  <a:pt x="401655" y="947381"/>
                  <a:pt x="379468" y="897871"/>
                  <a:pt x="427703" y="951464"/>
                </a:cubicBezTo>
                <a:cubicBezTo>
                  <a:pt x="439561" y="964639"/>
                  <a:pt x="445853" y="982092"/>
                  <a:pt x="457200" y="995709"/>
                </a:cubicBezTo>
                <a:cubicBezTo>
                  <a:pt x="488771" y="1033595"/>
                  <a:pt x="492138" y="1033751"/>
                  <a:pt x="523567" y="1054703"/>
                </a:cubicBezTo>
                <a:cubicBezTo>
                  <a:pt x="528483" y="1062077"/>
                  <a:pt x="531395" y="1071289"/>
                  <a:pt x="538316" y="1076826"/>
                </a:cubicBezTo>
                <a:cubicBezTo>
                  <a:pt x="544386" y="1081682"/>
                  <a:pt x="553160" y="1081471"/>
                  <a:pt x="560438" y="1084200"/>
                </a:cubicBezTo>
                <a:cubicBezTo>
                  <a:pt x="624547" y="1108240"/>
                  <a:pt x="569557" y="1091961"/>
                  <a:pt x="634180" y="1106322"/>
                </a:cubicBezTo>
                <a:cubicBezTo>
                  <a:pt x="644074" y="1108521"/>
                  <a:pt x="653969" y="1110785"/>
                  <a:pt x="663677" y="1113697"/>
                </a:cubicBezTo>
                <a:cubicBezTo>
                  <a:pt x="678567" y="1118164"/>
                  <a:pt x="692678" y="1125396"/>
                  <a:pt x="707922" y="1128445"/>
                </a:cubicBezTo>
                <a:cubicBezTo>
                  <a:pt x="720212" y="1130903"/>
                  <a:pt x="732633" y="1132779"/>
                  <a:pt x="744793" y="1135819"/>
                </a:cubicBezTo>
                <a:cubicBezTo>
                  <a:pt x="763986" y="1140617"/>
                  <a:pt x="775731" y="1148844"/>
                  <a:pt x="796412" y="1150568"/>
                </a:cubicBezTo>
                <a:cubicBezTo>
                  <a:pt x="816009" y="1152201"/>
                  <a:pt x="835741" y="1150568"/>
                  <a:pt x="855406" y="115056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314326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F98DC69-958B-1458-33B7-4A174C0BE6AB}"/>
              </a:ext>
            </a:extLst>
          </p:cNvPr>
          <p:cNvSpPr>
            <a:spLocks noGrp="1"/>
          </p:cNvSpPr>
          <p:nvPr>
            <p:ph type="title"/>
          </p:nvPr>
        </p:nvSpPr>
        <p:spPr/>
        <p:txBody>
          <a:bodyPr/>
          <a:lstStyle/>
          <a:p>
            <a:r>
              <a:rPr lang="nb-NO" dirty="0">
                <a:solidFill>
                  <a:schemeClr val="tx2"/>
                </a:solidFill>
              </a:rPr>
              <a:t>Tall mv</a:t>
            </a:r>
          </a:p>
        </p:txBody>
      </p:sp>
      <p:sp>
        <p:nvSpPr>
          <p:cNvPr id="3" name="Plassholder for innhold 2">
            <a:extLst>
              <a:ext uri="{FF2B5EF4-FFF2-40B4-BE49-F238E27FC236}">
                <a16:creationId xmlns:a16="http://schemas.microsoft.com/office/drawing/2014/main" id="{CE175F4B-6A32-5909-BDDF-1E5448B39EF3}"/>
              </a:ext>
            </a:extLst>
          </p:cNvPr>
          <p:cNvSpPr>
            <a:spLocks noGrp="1"/>
          </p:cNvSpPr>
          <p:nvPr>
            <p:ph idx="1"/>
          </p:nvPr>
        </p:nvSpPr>
        <p:spPr>
          <a:xfrm>
            <a:off x="889000" y="2377440"/>
            <a:ext cx="10412412" cy="3818700"/>
          </a:xfrm>
        </p:spPr>
        <p:txBody>
          <a:bodyPr/>
          <a:lstStyle/>
          <a:p>
            <a:pPr marL="342900" indent="-342900">
              <a:buFont typeface="Arial" panose="020B0604020202020204" pitchFamily="34" charset="0"/>
              <a:buChar char="•"/>
            </a:pPr>
            <a:r>
              <a:rPr lang="nb-NO" b="1" dirty="0">
                <a:solidFill>
                  <a:schemeClr val="accent2">
                    <a:lumMod val="50000"/>
                  </a:schemeClr>
                </a:solidFill>
              </a:rPr>
              <a:t>Ved omgjøring vil TR tilskrive partene og spørre om anken opprettholdes</a:t>
            </a:r>
          </a:p>
          <a:p>
            <a:pPr marL="342900" indent="-342900">
              <a:buFont typeface="Arial" panose="020B0604020202020204" pitchFamily="34" charset="0"/>
              <a:buChar char="•"/>
            </a:pPr>
            <a:r>
              <a:rPr lang="nb-NO" b="1" dirty="0">
                <a:solidFill>
                  <a:schemeClr val="accent2">
                    <a:lumMod val="50000"/>
                  </a:schemeClr>
                </a:solidFill>
              </a:rPr>
              <a:t>Hvis nei: Heving (administrator alene). Hvis ja: Evt. avvisningskjennelse (full rett)</a:t>
            </a:r>
          </a:p>
          <a:p>
            <a:pPr marL="342900" indent="-342900">
              <a:buFont typeface="Arial" panose="020B0604020202020204" pitchFamily="34" charset="0"/>
              <a:buChar char="•"/>
            </a:pPr>
            <a:r>
              <a:rPr lang="nb-NO" b="1" dirty="0">
                <a:solidFill>
                  <a:schemeClr val="accent2">
                    <a:lumMod val="50000"/>
                  </a:schemeClr>
                </a:solidFill>
              </a:rPr>
              <a:t>Ellers er heving mest praktisk hvor </a:t>
            </a:r>
            <a:r>
              <a:rPr lang="nb-NO" b="1" dirty="0" err="1">
                <a:solidFill>
                  <a:schemeClr val="accent2">
                    <a:lumMod val="50000"/>
                  </a:schemeClr>
                </a:solidFill>
              </a:rPr>
              <a:t>dap</a:t>
            </a:r>
            <a:r>
              <a:rPr lang="nb-NO" b="1" dirty="0">
                <a:solidFill>
                  <a:schemeClr val="accent2">
                    <a:lumMod val="50000"/>
                  </a:schemeClr>
                </a:solidFill>
              </a:rPr>
              <a:t> </a:t>
            </a:r>
            <a:r>
              <a:rPr lang="nb-NO" b="1" i="1" dirty="0">
                <a:solidFill>
                  <a:schemeClr val="accent2">
                    <a:lumMod val="50000"/>
                  </a:schemeClr>
                </a:solidFill>
              </a:rPr>
              <a:t>trekker</a:t>
            </a:r>
            <a:r>
              <a:rPr lang="nb-NO" b="1" dirty="0">
                <a:solidFill>
                  <a:schemeClr val="accent2">
                    <a:lumMod val="50000"/>
                  </a:schemeClr>
                </a:solidFill>
              </a:rPr>
              <a:t> anken</a:t>
            </a:r>
          </a:p>
          <a:p>
            <a:pPr marL="342900" indent="-342900">
              <a:buFont typeface="Arial" panose="020B0604020202020204" pitchFamily="34" charset="0"/>
              <a:buChar char="•"/>
            </a:pPr>
            <a:r>
              <a:rPr lang="nb-NO" b="1" dirty="0">
                <a:solidFill>
                  <a:schemeClr val="accent2">
                    <a:lumMod val="50000"/>
                  </a:schemeClr>
                </a:solidFill>
              </a:rPr>
              <a:t>2023: Ca. 25 ankesaker avgjort ved hevingsbeslutning så langt i år</a:t>
            </a:r>
          </a:p>
          <a:p>
            <a:pPr marL="342900" indent="-342900">
              <a:buFont typeface="Arial" panose="020B0604020202020204" pitchFamily="34" charset="0"/>
              <a:buChar char="•"/>
            </a:pPr>
            <a:r>
              <a:rPr lang="nb-NO" b="1" dirty="0">
                <a:solidFill>
                  <a:schemeClr val="accent2">
                    <a:lumMod val="50000"/>
                  </a:schemeClr>
                </a:solidFill>
              </a:rPr>
              <a:t>2022: 106</a:t>
            </a:r>
          </a:p>
          <a:p>
            <a:pPr marL="342900" indent="-342900">
              <a:buFont typeface="Arial" panose="020B0604020202020204" pitchFamily="34" charset="0"/>
              <a:buChar char="•"/>
            </a:pPr>
            <a:r>
              <a:rPr lang="nb-NO" b="1" dirty="0">
                <a:solidFill>
                  <a:schemeClr val="accent2">
                    <a:lumMod val="50000"/>
                  </a:schemeClr>
                </a:solidFill>
              </a:rPr>
              <a:t>2021: 115</a:t>
            </a:r>
          </a:p>
          <a:p>
            <a:pPr marL="342900" indent="-342900">
              <a:buFont typeface="Arial" panose="020B0604020202020204" pitchFamily="34" charset="0"/>
              <a:buChar char="•"/>
            </a:pPr>
            <a:r>
              <a:rPr lang="nb-NO" b="1" dirty="0">
                <a:solidFill>
                  <a:schemeClr val="accent2">
                    <a:lumMod val="50000"/>
                  </a:schemeClr>
                </a:solidFill>
              </a:rPr>
              <a:t>2020: 97</a:t>
            </a:r>
          </a:p>
        </p:txBody>
      </p:sp>
      <p:sp>
        <p:nvSpPr>
          <p:cNvPr id="4" name="Plassholder for lysbildenummer 3">
            <a:extLst>
              <a:ext uri="{FF2B5EF4-FFF2-40B4-BE49-F238E27FC236}">
                <a16:creationId xmlns:a16="http://schemas.microsoft.com/office/drawing/2014/main" id="{6EF24DF2-9ACA-4DB5-1AC0-C6427F0FA4CC}"/>
              </a:ext>
            </a:extLst>
          </p:cNvPr>
          <p:cNvSpPr>
            <a:spLocks noGrp="1"/>
          </p:cNvSpPr>
          <p:nvPr>
            <p:ph type="sldNum" sz="quarter" idx="12"/>
          </p:nvPr>
        </p:nvSpPr>
        <p:spPr/>
        <p:txBody>
          <a:bodyPr/>
          <a:lstStyle/>
          <a:p>
            <a:pPr algn="r"/>
            <a:fld id="{715CB1CE-A15A-4B23-BCE9-5B6ACE3DD5B1}" type="slidenum">
              <a:rPr lang="nb-NO" smtClean="0"/>
              <a:pPr algn="r"/>
              <a:t>6</a:t>
            </a:fld>
            <a:endParaRPr lang="nb-NO" dirty="0"/>
          </a:p>
        </p:txBody>
      </p:sp>
    </p:spTree>
    <p:extLst>
      <p:ext uri="{BB962C8B-B14F-4D97-AF65-F5344CB8AC3E}">
        <p14:creationId xmlns:p14="http://schemas.microsoft.com/office/powerpoint/2010/main" val="1757652911"/>
      </p:ext>
    </p:extLst>
  </p:cSld>
  <p:clrMapOvr>
    <a:masterClrMapping/>
  </p:clrMapOvr>
</p:sld>
</file>

<file path=ppt/theme/theme1.xml><?xml version="1.0" encoding="utf-8"?>
<a:theme xmlns:a="http://schemas.openxmlformats.org/drawingml/2006/main" name="Trygderetten_Office-Tema">
  <a:themeElements>
    <a:clrScheme name="Trygderetten">
      <a:dk1>
        <a:srgbClr val="000000"/>
      </a:dk1>
      <a:lt1>
        <a:srgbClr val="FFFFFF"/>
      </a:lt1>
      <a:dk2>
        <a:srgbClr val="00535B"/>
      </a:dk2>
      <a:lt2>
        <a:srgbClr val="F2F0F5"/>
      </a:lt2>
      <a:accent1>
        <a:srgbClr val="00535B"/>
      </a:accent1>
      <a:accent2>
        <a:srgbClr val="FFF2E8"/>
      </a:accent2>
      <a:accent3>
        <a:srgbClr val="E6FFF5"/>
      </a:accent3>
      <a:accent4>
        <a:srgbClr val="97DFF0"/>
      </a:accent4>
      <a:accent5>
        <a:srgbClr val="3591A7"/>
      </a:accent5>
      <a:accent6>
        <a:srgbClr val="442168"/>
      </a:accent6>
      <a:hlink>
        <a:srgbClr val="000000"/>
      </a:hlink>
      <a:folHlink>
        <a:srgbClr val="919191"/>
      </a:folHlink>
    </a:clrScheme>
    <a:fontScheme name="NoA Aften Screen">
      <a:majorFont>
        <a:latin typeface="Source Sans Pro"/>
        <a:ea typeface=""/>
        <a:cs typeface=""/>
      </a:majorFont>
      <a:minorFont>
        <a:latin typeface="Source Serif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ygderetten_Office-Tema" id="{9C51E50C-E0AA-4D16-8FAC-991E6EEC8B8F}" vid="{AA9375F2-3DA4-4D98-B290-E6BB70F97ED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Trygderetten_Office-Tema</Template>
  <TotalTime>2703</TotalTime>
  <Words>550</Words>
  <Application>Microsoft Office PowerPoint</Application>
  <PresentationFormat>Widescreen</PresentationFormat>
  <Paragraphs>46</Paragraphs>
  <Slides>6</Slides>
  <Notes>1</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6</vt:i4>
      </vt:variant>
    </vt:vector>
  </HeadingPairs>
  <TitlesOfParts>
    <vt:vector size="12" baseType="lpstr">
      <vt:lpstr>Arial</vt:lpstr>
      <vt:lpstr>Calibri</vt:lpstr>
      <vt:lpstr>Source Sans Pro</vt:lpstr>
      <vt:lpstr>Source Serif Pro</vt:lpstr>
      <vt:lpstr>Times New Roman</vt:lpstr>
      <vt:lpstr>Trygderetten_Office-Tema</vt:lpstr>
      <vt:lpstr>EISS årsmøte 23.03.23  «Når NAV trekker en sak før avgjørelse fra Trygderetten»</vt:lpstr>
      <vt:lpstr>PowerPoint-presentasjon</vt:lpstr>
      <vt:lpstr>Femmedlemssak TRR-2019-2671 (avsagt 19. januar 2021)</vt:lpstr>
      <vt:lpstr>Femmedlemssak TRR-2019-2671 (forts.)</vt:lpstr>
      <vt:lpstr>PowerPoint-presentasjon</vt:lpstr>
      <vt:lpstr>Tall mv</vt:lpstr>
    </vt:vector>
  </TitlesOfParts>
  <Company>Trygderetten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EØS- og trygderett</dc:title>
  <dc:creator>Leif Erlend Johannessen</dc:creator>
  <cp:lastModifiedBy>Sissel Rødevand</cp:lastModifiedBy>
  <cp:revision>199</cp:revision>
  <cp:lastPrinted>2022-05-22T11:15:19Z</cp:lastPrinted>
  <dcterms:created xsi:type="dcterms:W3CDTF">2022-05-18T10:52:46Z</dcterms:created>
  <dcterms:modified xsi:type="dcterms:W3CDTF">2023-03-24T10:39:21Z</dcterms:modified>
</cp:coreProperties>
</file>