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12192000" cy="6858000"/>
  <p:notesSz cx="6718300" cy="98552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4" d="100"/>
          <a:sy n="104" d="100"/>
        </p:scale>
        <p:origin x="7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1475" cy="493713"/>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05238" y="0"/>
            <a:ext cx="2911475" cy="493713"/>
          </a:xfrm>
          <a:prstGeom prst="rect">
            <a:avLst/>
          </a:prstGeom>
        </p:spPr>
        <p:txBody>
          <a:bodyPr vert="horz" lIns="91440" tIns="45720" rIns="91440" bIns="45720" rtlCol="0"/>
          <a:lstStyle>
            <a:lvl1pPr algn="r">
              <a:defRPr sz="1200"/>
            </a:lvl1pPr>
          </a:lstStyle>
          <a:p>
            <a:fld id="{BF62F860-E9CE-48B6-8F43-0B9C6F4F2A74}" type="datetimeFigureOut">
              <a:rPr lang="nb-NO" smtClean="0"/>
              <a:t>24.03.2023</a:t>
            </a:fld>
            <a:endParaRPr lang="nb-NO"/>
          </a:p>
        </p:txBody>
      </p:sp>
      <p:sp>
        <p:nvSpPr>
          <p:cNvPr id="4" name="Plassholder for bunntekst 3"/>
          <p:cNvSpPr>
            <a:spLocks noGrp="1"/>
          </p:cNvSpPr>
          <p:nvPr>
            <p:ph type="ftr" sz="quarter" idx="2"/>
          </p:nvPr>
        </p:nvSpPr>
        <p:spPr>
          <a:xfrm>
            <a:off x="0" y="9361488"/>
            <a:ext cx="2911475" cy="49371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05238" y="9361488"/>
            <a:ext cx="2911475" cy="493712"/>
          </a:xfrm>
          <a:prstGeom prst="rect">
            <a:avLst/>
          </a:prstGeom>
        </p:spPr>
        <p:txBody>
          <a:bodyPr vert="horz" lIns="91440" tIns="45720" rIns="91440" bIns="45720" rtlCol="0" anchor="b"/>
          <a:lstStyle>
            <a:lvl1pPr algn="r">
              <a:defRPr sz="1200"/>
            </a:lvl1pPr>
          </a:lstStyle>
          <a:p>
            <a:fld id="{6A215394-91BE-41D1-92F5-EB77D63358BE}" type="slidenum">
              <a:rPr lang="nb-NO" smtClean="0"/>
              <a:t>‹#›</a:t>
            </a:fld>
            <a:endParaRPr lang="nb-NO"/>
          </a:p>
        </p:txBody>
      </p:sp>
    </p:spTree>
    <p:extLst>
      <p:ext uri="{BB962C8B-B14F-4D97-AF65-F5344CB8AC3E}">
        <p14:creationId xmlns:p14="http://schemas.microsoft.com/office/powerpoint/2010/main" val="3498029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1263" cy="49447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05482" y="0"/>
            <a:ext cx="2911263" cy="494472"/>
          </a:xfrm>
          <a:prstGeom prst="rect">
            <a:avLst/>
          </a:prstGeom>
        </p:spPr>
        <p:txBody>
          <a:bodyPr vert="horz" lIns="91440" tIns="45720" rIns="91440" bIns="45720" rtlCol="0"/>
          <a:lstStyle>
            <a:lvl1pPr algn="r">
              <a:defRPr sz="1200"/>
            </a:lvl1pPr>
          </a:lstStyle>
          <a:p>
            <a:fld id="{52888C77-9AB1-4722-9B0A-1571851D9672}" type="datetimeFigureOut">
              <a:rPr lang="nb-NO" smtClean="0"/>
              <a:t>24.03.2023</a:t>
            </a:fld>
            <a:endParaRPr lang="nb-NO"/>
          </a:p>
        </p:txBody>
      </p:sp>
      <p:sp>
        <p:nvSpPr>
          <p:cNvPr id="4" name="Plassholder for lysbilde 3"/>
          <p:cNvSpPr>
            <a:spLocks noGrp="1" noRot="1" noChangeAspect="1"/>
          </p:cNvSpPr>
          <p:nvPr>
            <p:ph type="sldImg" idx="2"/>
          </p:nvPr>
        </p:nvSpPr>
        <p:spPr>
          <a:xfrm>
            <a:off x="403225" y="1231900"/>
            <a:ext cx="5911850" cy="3325813"/>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1830" y="4742815"/>
            <a:ext cx="5374640" cy="3880485"/>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360730"/>
            <a:ext cx="2911263" cy="49447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05482" y="9360730"/>
            <a:ext cx="2911263" cy="494470"/>
          </a:xfrm>
          <a:prstGeom prst="rect">
            <a:avLst/>
          </a:prstGeom>
        </p:spPr>
        <p:txBody>
          <a:bodyPr vert="horz" lIns="91440" tIns="45720" rIns="91440" bIns="45720" rtlCol="0" anchor="b"/>
          <a:lstStyle>
            <a:lvl1pPr algn="r">
              <a:defRPr sz="1200"/>
            </a:lvl1pPr>
          </a:lstStyle>
          <a:p>
            <a:fld id="{F1B7DDB4-87B7-49BC-9A81-94E8A591CC16}" type="slidenum">
              <a:rPr lang="nb-NO" smtClean="0"/>
              <a:t>‹#›</a:t>
            </a:fld>
            <a:endParaRPr lang="nb-NO"/>
          </a:p>
        </p:txBody>
      </p:sp>
    </p:spTree>
    <p:extLst>
      <p:ext uri="{BB962C8B-B14F-4D97-AF65-F5344CB8AC3E}">
        <p14:creationId xmlns:p14="http://schemas.microsoft.com/office/powerpoint/2010/main" val="2655007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F1B7DDB4-87B7-49BC-9A81-94E8A591CC16}" type="slidenum">
              <a:rPr lang="nb-NO" smtClean="0"/>
              <a:t>1</a:t>
            </a:fld>
            <a:endParaRPr lang="nb-NO"/>
          </a:p>
        </p:txBody>
      </p:sp>
    </p:spTree>
    <p:extLst>
      <p:ext uri="{BB962C8B-B14F-4D97-AF65-F5344CB8AC3E}">
        <p14:creationId xmlns:p14="http://schemas.microsoft.com/office/powerpoint/2010/main" val="11381189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tellysbilde">
    <p:spTree>
      <p:nvGrpSpPr>
        <p:cNvPr id="1" name=""/>
        <p:cNvGrpSpPr/>
        <p:nvPr/>
      </p:nvGrpSpPr>
      <p:grpSpPr>
        <a:xfrm>
          <a:off x="0" y="0"/>
          <a:ext cx="0" cy="0"/>
          <a:chOff x="0" y="0"/>
          <a:chExt cx="0" cy="0"/>
        </a:xfrm>
      </p:grpSpPr>
      <p:sp>
        <p:nvSpPr>
          <p:cNvPr id="18" name="Plassholder for bilde">
            <a:extLst>
              <a:ext uri="{FF2B5EF4-FFF2-40B4-BE49-F238E27FC236}">
                <a16:creationId xmlns:a16="http://schemas.microsoft.com/office/drawing/2014/main" id="{E1489B17-992B-4853-9529-C173F32D2F8F}"/>
              </a:ext>
            </a:extLst>
          </p:cNvPr>
          <p:cNvSpPr>
            <a:spLocks noGrp="1"/>
          </p:cNvSpPr>
          <p:nvPr>
            <p:ph type="pic" sz="quarter" idx="13" hasCustomPrompt="1"/>
          </p:nvPr>
        </p:nvSpPr>
        <p:spPr>
          <a:xfrm>
            <a:off x="4470400" y="666882"/>
            <a:ext cx="7721600" cy="5138606"/>
          </a:xfrm>
          <a:custGeom>
            <a:avLst/>
            <a:gdLst>
              <a:gd name="connsiteX0" fmla="*/ 0 w 7721600"/>
              <a:gd name="connsiteY0" fmla="*/ 0 h 5138606"/>
              <a:gd name="connsiteX1" fmla="*/ 7721600 w 7721600"/>
              <a:gd name="connsiteY1" fmla="*/ 0 h 5138606"/>
              <a:gd name="connsiteX2" fmla="*/ 7721600 w 7721600"/>
              <a:gd name="connsiteY2" fmla="*/ 5138606 h 5138606"/>
              <a:gd name="connsiteX3" fmla="*/ 6831013 w 7721600"/>
              <a:gd name="connsiteY3" fmla="*/ 5138606 h 5138606"/>
              <a:gd name="connsiteX4" fmla="*/ 6831013 w 7721600"/>
              <a:gd name="connsiteY4" fmla="*/ 1606980 h 5138606"/>
              <a:gd name="connsiteX5" fmla="*/ 0 w 7721600"/>
              <a:gd name="connsiteY5" fmla="*/ 1606980 h 513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1600" h="5138606">
                <a:moveTo>
                  <a:pt x="0" y="0"/>
                </a:moveTo>
                <a:lnTo>
                  <a:pt x="7721600" y="0"/>
                </a:lnTo>
                <a:lnTo>
                  <a:pt x="7721600" y="5138606"/>
                </a:lnTo>
                <a:lnTo>
                  <a:pt x="6831013" y="5138606"/>
                </a:lnTo>
                <a:lnTo>
                  <a:pt x="6831013" y="1606980"/>
                </a:lnTo>
                <a:lnTo>
                  <a:pt x="0" y="1606980"/>
                </a:lnTo>
                <a:close/>
              </a:path>
            </a:pathLst>
          </a:custGeom>
          <a:solidFill>
            <a:schemeClr val="bg1"/>
          </a:solidFill>
        </p:spPr>
        <p:txBody>
          <a:bodyPr wrap="square" lIns="252000" tIns="252000">
            <a:noAutofit/>
          </a:bodyPr>
          <a:lstStyle>
            <a:lvl1pPr>
              <a:defRPr sz="1280">
                <a:solidFill>
                  <a:schemeClr val="tx1">
                    <a:lumMod val="50000"/>
                    <a:lumOff val="50000"/>
                  </a:schemeClr>
                </a:solidFill>
                <a:latin typeface="+mn-lt"/>
              </a:defRPr>
            </a:lvl1pPr>
          </a:lstStyle>
          <a:p>
            <a:r>
              <a:rPr lang="nb-NO" noProof="0" dirty="0"/>
              <a:t>Valgfritt</a:t>
            </a:r>
            <a:r>
              <a:rPr lang="nb-NO" dirty="0"/>
              <a:t> </a:t>
            </a:r>
            <a:r>
              <a:rPr lang="nb-NO" dirty="0" err="1"/>
              <a:t>bilde</a:t>
            </a:r>
            <a:r>
              <a:rPr lang="nb-NO" dirty="0"/>
              <a:t>. Dra inn et </a:t>
            </a:r>
            <a:r>
              <a:rPr lang="nb-NO" dirty="0" err="1"/>
              <a:t>bilde</a:t>
            </a:r>
            <a:r>
              <a:rPr lang="nb-NO" dirty="0"/>
              <a:t> for å </a:t>
            </a:r>
            <a:r>
              <a:rPr lang="nb-NO" dirty="0" err="1"/>
              <a:t>legge</a:t>
            </a:r>
            <a:r>
              <a:rPr lang="nb-NO" dirty="0"/>
              <a:t> </a:t>
            </a:r>
            <a:r>
              <a:rPr lang="nb-NO" dirty="0" err="1"/>
              <a:t>til</a:t>
            </a:r>
            <a:r>
              <a:rPr lang="nb-NO" dirty="0"/>
              <a:t>. Jus</a:t>
            </a:r>
            <a:r>
              <a:rPr lang="nb-NO" dirty="0" err="1"/>
              <a:t>tér</a:t>
            </a:r>
            <a:r>
              <a:rPr lang="nb-NO" dirty="0"/>
              <a:t> </a:t>
            </a:r>
            <a:r>
              <a:rPr lang="nb-NO" dirty="0" err="1"/>
              <a:t>utsnitt</a:t>
            </a:r>
            <a:r>
              <a:rPr lang="nb-NO" dirty="0"/>
              <a:t> </a:t>
            </a:r>
            <a:r>
              <a:rPr lang="nb-NO" dirty="0" err="1"/>
              <a:t>på</a:t>
            </a:r>
            <a:r>
              <a:rPr lang="nb-NO" dirty="0"/>
              <a:t> </a:t>
            </a:r>
            <a:r>
              <a:rPr lang="nb-NO" dirty="0" err="1"/>
              <a:t>Bildeformat-fanen</a:t>
            </a:r>
            <a:r>
              <a:rPr lang="nb-NO" dirty="0"/>
              <a:t> &gt; </a:t>
            </a:r>
            <a:r>
              <a:rPr lang="nb-NO" dirty="0" err="1"/>
              <a:t>Beskjær</a:t>
            </a:r>
            <a:endParaRPr lang="nb-NO" dirty="0"/>
          </a:p>
        </p:txBody>
      </p:sp>
      <p:sp>
        <p:nvSpPr>
          <p:cNvPr id="14" name="Rektangel 13">
            <a:extLst>
              <a:ext uri="{FF2B5EF4-FFF2-40B4-BE49-F238E27FC236}">
                <a16:creationId xmlns:a16="http://schemas.microsoft.com/office/drawing/2014/main" id="{2283BC45-7239-477F-94CE-084C08B99E1F}"/>
              </a:ext>
            </a:extLst>
          </p:cNvPr>
          <p:cNvSpPr/>
          <p:nvPr/>
        </p:nvSpPr>
        <p:spPr>
          <a:xfrm>
            <a:off x="0" y="2273862"/>
            <a:ext cx="11301413" cy="45841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66BAF48C-0598-4FDA-B017-AF1BA4235C5E}"/>
              </a:ext>
            </a:extLst>
          </p:cNvPr>
          <p:cNvSpPr>
            <a:spLocks noGrp="1"/>
          </p:cNvSpPr>
          <p:nvPr>
            <p:ph type="ctrTitle" hasCustomPrompt="1"/>
          </p:nvPr>
        </p:nvSpPr>
        <p:spPr>
          <a:xfrm>
            <a:off x="892175" y="2989229"/>
            <a:ext cx="9507538" cy="815865"/>
          </a:xfrm>
        </p:spPr>
        <p:txBody>
          <a:bodyPr anchor="t" anchorCtr="0"/>
          <a:lstStyle>
            <a:lvl1pPr algn="l">
              <a:lnSpc>
                <a:spcPct val="96000"/>
              </a:lnSpc>
              <a:defRPr sz="4883" baseline="0">
                <a:solidFill>
                  <a:schemeClr val="bg1"/>
                </a:solidFill>
              </a:defRPr>
            </a:lvl1pPr>
          </a:lstStyle>
          <a:p>
            <a:r>
              <a:rPr lang="nb-NO" dirty="0"/>
              <a:t>Presentasjonens tittel</a:t>
            </a:r>
          </a:p>
        </p:txBody>
      </p:sp>
      <p:sp>
        <p:nvSpPr>
          <p:cNvPr id="3" name="Undertittel 2">
            <a:extLst>
              <a:ext uri="{FF2B5EF4-FFF2-40B4-BE49-F238E27FC236}">
                <a16:creationId xmlns:a16="http://schemas.microsoft.com/office/drawing/2014/main" id="{98CE99E0-A502-472C-BC76-DC4BEF641E20}"/>
              </a:ext>
            </a:extLst>
          </p:cNvPr>
          <p:cNvSpPr>
            <a:spLocks noGrp="1"/>
          </p:cNvSpPr>
          <p:nvPr>
            <p:ph type="subTitle" idx="1" hasCustomPrompt="1"/>
          </p:nvPr>
        </p:nvSpPr>
        <p:spPr>
          <a:xfrm>
            <a:off x="890588" y="4904728"/>
            <a:ext cx="5882446" cy="976763"/>
          </a:xfrm>
        </p:spPr>
        <p:txBody>
          <a:bodyPr>
            <a:normAutofit/>
          </a:bodyPr>
          <a:lstStyle>
            <a:lvl1pPr marL="0" indent="0" algn="l">
              <a:buNone/>
              <a:defRPr sz="20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Undertittel / dato / sted</a:t>
            </a:r>
          </a:p>
        </p:txBody>
      </p:sp>
      <p:sp>
        <p:nvSpPr>
          <p:cNvPr id="10" name="Plassholder for tekst 9">
            <a:extLst>
              <a:ext uri="{FF2B5EF4-FFF2-40B4-BE49-F238E27FC236}">
                <a16:creationId xmlns:a16="http://schemas.microsoft.com/office/drawing/2014/main" id="{F2059F5C-E1AD-49EB-9451-3359C1546602}"/>
              </a:ext>
            </a:extLst>
          </p:cNvPr>
          <p:cNvSpPr>
            <a:spLocks noGrp="1"/>
          </p:cNvSpPr>
          <p:nvPr>
            <p:ph type="body" sz="quarter" idx="10" hasCustomPrompt="1"/>
          </p:nvPr>
        </p:nvSpPr>
        <p:spPr>
          <a:xfrm>
            <a:off x="7150100" y="4968875"/>
            <a:ext cx="3784600" cy="199350"/>
          </a:xfrm>
        </p:spPr>
        <p:txBody>
          <a:bodyPr wrap="square">
            <a:spAutoFit/>
          </a:bodyPr>
          <a:lstStyle>
            <a:lvl1pPr>
              <a:defRPr sz="1280" b="1">
                <a:solidFill>
                  <a:schemeClr val="bg1"/>
                </a:solidFill>
                <a:latin typeface="+mj-lt"/>
              </a:defRPr>
            </a:lvl1pPr>
          </a:lstStyle>
          <a:p>
            <a:pPr lvl="0"/>
            <a:r>
              <a:rPr lang="nb-NO" dirty="0"/>
              <a:t>Navn på den som presenterer</a:t>
            </a:r>
          </a:p>
        </p:txBody>
      </p:sp>
      <p:sp>
        <p:nvSpPr>
          <p:cNvPr id="11" name="Plassholder for tekst 9">
            <a:extLst>
              <a:ext uri="{FF2B5EF4-FFF2-40B4-BE49-F238E27FC236}">
                <a16:creationId xmlns:a16="http://schemas.microsoft.com/office/drawing/2014/main" id="{07BA8DA3-25A6-4F43-B582-00BA5BDC4726}"/>
              </a:ext>
            </a:extLst>
          </p:cNvPr>
          <p:cNvSpPr>
            <a:spLocks noGrp="1"/>
          </p:cNvSpPr>
          <p:nvPr>
            <p:ph type="body" sz="quarter" idx="11" hasCustomPrompt="1"/>
          </p:nvPr>
        </p:nvSpPr>
        <p:spPr>
          <a:xfrm>
            <a:off x="7150100" y="5162839"/>
            <a:ext cx="3784600" cy="199350"/>
          </a:xfrm>
        </p:spPr>
        <p:txBody>
          <a:bodyPr wrap="square">
            <a:spAutoFit/>
          </a:bodyPr>
          <a:lstStyle>
            <a:lvl1pPr>
              <a:defRPr sz="1280" b="0">
                <a:solidFill>
                  <a:schemeClr val="bg1"/>
                </a:solidFill>
                <a:latin typeface="+mj-lt"/>
              </a:defRPr>
            </a:lvl1pPr>
          </a:lstStyle>
          <a:p>
            <a:pPr lvl="0"/>
            <a:r>
              <a:rPr lang="nb-NO" dirty="0"/>
              <a:t>Stillingstittel</a:t>
            </a:r>
          </a:p>
        </p:txBody>
      </p:sp>
      <p:sp>
        <p:nvSpPr>
          <p:cNvPr id="12" name="Plassholder for tekst 9">
            <a:extLst>
              <a:ext uri="{FF2B5EF4-FFF2-40B4-BE49-F238E27FC236}">
                <a16:creationId xmlns:a16="http://schemas.microsoft.com/office/drawing/2014/main" id="{4017AF59-30AB-4E16-97BA-4D2607624331}"/>
              </a:ext>
            </a:extLst>
          </p:cNvPr>
          <p:cNvSpPr>
            <a:spLocks noGrp="1"/>
          </p:cNvSpPr>
          <p:nvPr>
            <p:ph type="body" sz="quarter" idx="12" hasCustomPrompt="1"/>
          </p:nvPr>
        </p:nvSpPr>
        <p:spPr>
          <a:xfrm>
            <a:off x="7150100" y="5476010"/>
            <a:ext cx="3784600" cy="534265"/>
          </a:xfrm>
        </p:spPr>
        <p:txBody>
          <a:bodyPr wrap="square">
            <a:noAutofit/>
          </a:bodyPr>
          <a:lstStyle>
            <a:lvl1pPr>
              <a:defRPr sz="1280" b="0">
                <a:solidFill>
                  <a:schemeClr val="bg1"/>
                </a:solidFill>
                <a:latin typeface="+mj-lt"/>
              </a:defRPr>
            </a:lvl1pPr>
          </a:lstStyle>
          <a:p>
            <a:pPr lvl="0"/>
            <a:r>
              <a:rPr lang="nb-NO" dirty="0"/>
              <a:t>Epost og telefonnummer</a:t>
            </a:r>
          </a:p>
        </p:txBody>
      </p:sp>
      <p:pic>
        <p:nvPicPr>
          <p:cNvPr id="13" name="Logo">
            <a:extLst>
              <a:ext uri="{FF2B5EF4-FFF2-40B4-BE49-F238E27FC236}">
                <a16:creationId xmlns:a16="http://schemas.microsoft.com/office/drawing/2014/main" id="{BE4E782E-2FD9-4525-93AA-2191683173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304" y="666882"/>
            <a:ext cx="2557459" cy="822041"/>
          </a:xfrm>
          <a:prstGeom prst="rect">
            <a:avLst/>
          </a:prstGeom>
        </p:spPr>
      </p:pic>
    </p:spTree>
    <p:extLst>
      <p:ext uri="{BB962C8B-B14F-4D97-AF65-F5344CB8AC3E}">
        <p14:creationId xmlns:p14="http://schemas.microsoft.com/office/powerpoint/2010/main" val="3514057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re bilder">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C4401BEB-7C23-4FE9-9E79-E0C99EA33E01}"/>
              </a:ext>
            </a:extLst>
          </p:cNvPr>
          <p:cNvSpPr/>
          <p:nvPr/>
        </p:nvSpPr>
        <p:spPr>
          <a:xfrm>
            <a:off x="0" y="2876338"/>
            <a:ext cx="9510713" cy="29177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Plassholder for dato 2">
            <a:extLst>
              <a:ext uri="{FF2B5EF4-FFF2-40B4-BE49-F238E27FC236}">
                <a16:creationId xmlns:a16="http://schemas.microsoft.com/office/drawing/2014/main" id="{1982ADBF-89EA-41C5-9D29-B827EE0FEB1B}"/>
              </a:ext>
            </a:extLst>
          </p:cNvPr>
          <p:cNvSpPr>
            <a:spLocks noGrp="1"/>
          </p:cNvSpPr>
          <p:nvPr>
            <p:ph type="dt" sz="half" idx="10"/>
          </p:nvPr>
        </p:nvSpPr>
        <p:spPr/>
        <p:txBody>
          <a:bodyPr/>
          <a:lstStyle/>
          <a:p>
            <a:fld id="{15D17EE1-95D6-4439-983C-6C1F86EFF4F7}" type="datetime1">
              <a:rPr lang="nb-NO" smtClean="0"/>
              <a:t>24.03.2023</a:t>
            </a:fld>
            <a:endParaRPr lang="nb-NO" dirty="0"/>
          </a:p>
        </p:txBody>
      </p:sp>
      <p:sp>
        <p:nvSpPr>
          <p:cNvPr id="4" name="Plassholder for bunntekst 3">
            <a:extLst>
              <a:ext uri="{FF2B5EF4-FFF2-40B4-BE49-F238E27FC236}">
                <a16:creationId xmlns:a16="http://schemas.microsoft.com/office/drawing/2014/main" id="{536123D8-9BD2-497D-B055-B3F1AAAFD4BE}"/>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85CADAE8-25D8-4F0C-9486-8EEE1209BBE8}"/>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10" name="Plassholder for bilde 9">
            <a:extLst>
              <a:ext uri="{FF2B5EF4-FFF2-40B4-BE49-F238E27FC236}">
                <a16:creationId xmlns:a16="http://schemas.microsoft.com/office/drawing/2014/main" id="{D969818A-971E-4F21-B2A4-01F91B602213}"/>
              </a:ext>
            </a:extLst>
          </p:cNvPr>
          <p:cNvSpPr>
            <a:spLocks noGrp="1"/>
          </p:cNvSpPr>
          <p:nvPr>
            <p:ph type="pic" sz="quarter" idx="13" hasCustomPrompt="1"/>
          </p:nvPr>
        </p:nvSpPr>
        <p:spPr>
          <a:xfrm>
            <a:off x="889000" y="2343414"/>
            <a:ext cx="3262313" cy="2171171"/>
          </a:xfrm>
          <a:pattFill prst="wdUpDiag">
            <a:fgClr>
              <a:schemeClr val="bg1">
                <a:lumMod val="95000"/>
              </a:schemeClr>
            </a:fgClr>
            <a:bgClr>
              <a:schemeClr val="bg1">
                <a:lumMod val="85000"/>
              </a:schemeClr>
            </a:bgClr>
          </a:pattFill>
        </p:spPr>
        <p:txBody>
          <a:bodyPr anchor="ctr" anchorCtr="1">
            <a:noAutofit/>
          </a:bodyPr>
          <a:lstStyle>
            <a:lvl1pPr>
              <a:defRPr sz="1280">
                <a:latin typeface="+mn-lt"/>
              </a:defRPr>
            </a:lvl1pPr>
          </a:lstStyle>
          <a:p>
            <a:r>
              <a:rPr lang="nb-NO" dirty="0"/>
              <a:t>Trykk på ikonet eller dra inn et bilde for å legge til. </a:t>
            </a:r>
            <a:r>
              <a:rPr lang="nb-NO" dirty="0" err="1"/>
              <a:t>Justér</a:t>
            </a:r>
            <a:r>
              <a:rPr lang="nb-NO" dirty="0"/>
              <a:t> utsnitt på Bildeformat-fanen &gt; Beskjær</a:t>
            </a:r>
          </a:p>
        </p:txBody>
      </p:sp>
      <p:sp>
        <p:nvSpPr>
          <p:cNvPr id="12" name="Plassholder for tekst 11">
            <a:extLst>
              <a:ext uri="{FF2B5EF4-FFF2-40B4-BE49-F238E27FC236}">
                <a16:creationId xmlns:a16="http://schemas.microsoft.com/office/drawing/2014/main" id="{DDD93778-981F-48D8-A25A-E91ACBF0184E}"/>
              </a:ext>
            </a:extLst>
          </p:cNvPr>
          <p:cNvSpPr>
            <a:spLocks noGrp="1"/>
          </p:cNvSpPr>
          <p:nvPr>
            <p:ph type="body" sz="quarter" idx="14" hasCustomPrompt="1"/>
          </p:nvPr>
        </p:nvSpPr>
        <p:spPr>
          <a:xfrm>
            <a:off x="888999" y="4746317"/>
            <a:ext cx="3262313" cy="592324"/>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Bildetekst</a:t>
            </a:r>
          </a:p>
        </p:txBody>
      </p:sp>
      <p:sp>
        <p:nvSpPr>
          <p:cNvPr id="7" name="Tittel 6">
            <a:extLst>
              <a:ext uri="{FF2B5EF4-FFF2-40B4-BE49-F238E27FC236}">
                <a16:creationId xmlns:a16="http://schemas.microsoft.com/office/drawing/2014/main" id="{45797C1F-3B18-48F6-BC0C-6BE93BF4A4DA}"/>
              </a:ext>
            </a:extLst>
          </p:cNvPr>
          <p:cNvSpPr>
            <a:spLocks noGrp="1"/>
          </p:cNvSpPr>
          <p:nvPr>
            <p:ph type="title"/>
          </p:nvPr>
        </p:nvSpPr>
        <p:spPr/>
        <p:txBody>
          <a:bodyPr/>
          <a:lstStyle/>
          <a:p>
            <a:r>
              <a:rPr lang="nb-NO"/>
              <a:t>Klikk for å redigere tittelstil</a:t>
            </a:r>
          </a:p>
        </p:txBody>
      </p:sp>
      <p:sp>
        <p:nvSpPr>
          <p:cNvPr id="13" name="Plassholder for bilde 9">
            <a:extLst>
              <a:ext uri="{FF2B5EF4-FFF2-40B4-BE49-F238E27FC236}">
                <a16:creationId xmlns:a16="http://schemas.microsoft.com/office/drawing/2014/main" id="{52F97327-33B6-42E6-A362-3843D44B550C}"/>
              </a:ext>
            </a:extLst>
          </p:cNvPr>
          <p:cNvSpPr>
            <a:spLocks noGrp="1"/>
          </p:cNvSpPr>
          <p:nvPr>
            <p:ph type="pic" sz="quarter" idx="15" hasCustomPrompt="1"/>
          </p:nvPr>
        </p:nvSpPr>
        <p:spPr>
          <a:xfrm>
            <a:off x="4470400" y="2343414"/>
            <a:ext cx="3262313" cy="2171171"/>
          </a:xfrm>
          <a:pattFill prst="wdUpDiag">
            <a:fgClr>
              <a:schemeClr val="bg1">
                <a:lumMod val="95000"/>
              </a:schemeClr>
            </a:fgClr>
            <a:bgClr>
              <a:schemeClr val="bg1">
                <a:lumMod val="85000"/>
              </a:schemeClr>
            </a:bgClr>
          </a:pattFill>
        </p:spPr>
        <p:txBody>
          <a:bodyPr anchor="ctr" anchorCtr="1">
            <a:noAutofit/>
          </a:bodyPr>
          <a:lstStyle>
            <a:lvl1pPr>
              <a:defRPr sz="1280">
                <a:latin typeface="+mn-lt"/>
              </a:defRPr>
            </a:lvl1pPr>
          </a:lstStyle>
          <a:p>
            <a:r>
              <a:rPr lang="nb-NO" dirty="0"/>
              <a:t>Trykk på ikonet eller dra inn et bilde for å legge til. </a:t>
            </a:r>
            <a:r>
              <a:rPr lang="nb-NO" dirty="0" err="1"/>
              <a:t>Justér</a:t>
            </a:r>
            <a:r>
              <a:rPr lang="nb-NO" dirty="0"/>
              <a:t> utsnitt på Bildeformat-fanen &gt; Beskjær</a:t>
            </a:r>
          </a:p>
        </p:txBody>
      </p:sp>
      <p:sp>
        <p:nvSpPr>
          <p:cNvPr id="14" name="Plassholder for tekst 11">
            <a:extLst>
              <a:ext uri="{FF2B5EF4-FFF2-40B4-BE49-F238E27FC236}">
                <a16:creationId xmlns:a16="http://schemas.microsoft.com/office/drawing/2014/main" id="{C71312EA-24B2-4ECE-84B0-EAB897760F76}"/>
              </a:ext>
            </a:extLst>
          </p:cNvPr>
          <p:cNvSpPr>
            <a:spLocks noGrp="1"/>
          </p:cNvSpPr>
          <p:nvPr>
            <p:ph type="body" sz="quarter" idx="16" hasCustomPrompt="1"/>
          </p:nvPr>
        </p:nvSpPr>
        <p:spPr>
          <a:xfrm>
            <a:off x="4470400" y="4746317"/>
            <a:ext cx="3262313" cy="592324"/>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Bildetekst</a:t>
            </a:r>
          </a:p>
        </p:txBody>
      </p:sp>
      <p:sp>
        <p:nvSpPr>
          <p:cNvPr id="15" name="Plassholder for bilde 9">
            <a:extLst>
              <a:ext uri="{FF2B5EF4-FFF2-40B4-BE49-F238E27FC236}">
                <a16:creationId xmlns:a16="http://schemas.microsoft.com/office/drawing/2014/main" id="{ECECC48E-B09B-457A-B349-F6C4CA2B8C08}"/>
              </a:ext>
            </a:extLst>
          </p:cNvPr>
          <p:cNvSpPr>
            <a:spLocks noGrp="1"/>
          </p:cNvSpPr>
          <p:nvPr>
            <p:ph type="pic" sz="quarter" idx="17" hasCustomPrompt="1"/>
          </p:nvPr>
        </p:nvSpPr>
        <p:spPr>
          <a:xfrm>
            <a:off x="8037513" y="2343414"/>
            <a:ext cx="3262313" cy="2171171"/>
          </a:xfrm>
          <a:pattFill prst="wdUpDiag">
            <a:fgClr>
              <a:schemeClr val="bg1">
                <a:lumMod val="95000"/>
              </a:schemeClr>
            </a:fgClr>
            <a:bgClr>
              <a:schemeClr val="bg1">
                <a:lumMod val="85000"/>
              </a:schemeClr>
            </a:bgClr>
          </a:pattFill>
        </p:spPr>
        <p:txBody>
          <a:bodyPr anchor="ctr" anchorCtr="1">
            <a:noAutofit/>
          </a:bodyPr>
          <a:lstStyle>
            <a:lvl1pPr>
              <a:defRPr sz="1280">
                <a:latin typeface="+mn-lt"/>
              </a:defRPr>
            </a:lvl1pPr>
          </a:lstStyle>
          <a:p>
            <a:r>
              <a:rPr lang="nb-NO" dirty="0"/>
              <a:t>Trykk på ikonet eller dra inn et bilde for å legge til. </a:t>
            </a:r>
            <a:r>
              <a:rPr lang="nb-NO" dirty="0" err="1"/>
              <a:t>Justér</a:t>
            </a:r>
            <a:r>
              <a:rPr lang="nb-NO" dirty="0"/>
              <a:t> utsnitt på Bildeformat-fanen &gt; Beskjær</a:t>
            </a:r>
          </a:p>
        </p:txBody>
      </p:sp>
      <p:sp>
        <p:nvSpPr>
          <p:cNvPr id="16" name="Plassholder for tekst 11">
            <a:extLst>
              <a:ext uri="{FF2B5EF4-FFF2-40B4-BE49-F238E27FC236}">
                <a16:creationId xmlns:a16="http://schemas.microsoft.com/office/drawing/2014/main" id="{7B4A27A3-B627-4FB7-B5AD-B87EB01AF080}"/>
              </a:ext>
            </a:extLst>
          </p:cNvPr>
          <p:cNvSpPr>
            <a:spLocks noGrp="1"/>
          </p:cNvSpPr>
          <p:nvPr>
            <p:ph type="body" sz="quarter" idx="18" hasCustomPrompt="1"/>
          </p:nvPr>
        </p:nvSpPr>
        <p:spPr>
          <a:xfrm>
            <a:off x="8037513" y="4746317"/>
            <a:ext cx="3262313" cy="592324"/>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Bildetekst</a:t>
            </a:r>
          </a:p>
        </p:txBody>
      </p:sp>
    </p:spTree>
    <p:extLst>
      <p:ext uri="{BB962C8B-B14F-4D97-AF65-F5344CB8AC3E}">
        <p14:creationId xmlns:p14="http://schemas.microsoft.com/office/powerpoint/2010/main" val="342208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Heldekkende bilde med tekst">
    <p:spTree>
      <p:nvGrpSpPr>
        <p:cNvPr id="1" name=""/>
        <p:cNvGrpSpPr/>
        <p:nvPr/>
      </p:nvGrpSpPr>
      <p:grpSpPr>
        <a:xfrm>
          <a:off x="0" y="0"/>
          <a:ext cx="0" cy="0"/>
          <a:chOff x="0" y="0"/>
          <a:chExt cx="0" cy="0"/>
        </a:xfrm>
      </p:grpSpPr>
      <p:sp>
        <p:nvSpPr>
          <p:cNvPr id="6" name="Plassholder for bilde 9">
            <a:extLst>
              <a:ext uri="{FF2B5EF4-FFF2-40B4-BE49-F238E27FC236}">
                <a16:creationId xmlns:a16="http://schemas.microsoft.com/office/drawing/2014/main" id="{81DC8C6B-820E-4228-A2D0-12E3457CE028}"/>
              </a:ext>
            </a:extLst>
          </p:cNvPr>
          <p:cNvSpPr>
            <a:spLocks noGrp="1"/>
          </p:cNvSpPr>
          <p:nvPr>
            <p:ph type="pic" sz="quarter" idx="13" hasCustomPrompt="1"/>
          </p:nvPr>
        </p:nvSpPr>
        <p:spPr>
          <a:xfrm>
            <a:off x="0" y="0"/>
            <a:ext cx="12192000" cy="6858000"/>
          </a:xfrm>
          <a:pattFill prst="wdUpDiag">
            <a:fgClr>
              <a:schemeClr val="bg1">
                <a:lumMod val="95000"/>
              </a:schemeClr>
            </a:fgClr>
            <a:bgClr>
              <a:schemeClr val="bg1">
                <a:lumMod val="85000"/>
              </a:schemeClr>
            </a:bgClr>
          </a:pattFill>
        </p:spPr>
        <p:txBody>
          <a:bodyPr anchor="t" anchorCtr="0">
            <a:noAutofit/>
          </a:bodyPr>
          <a:lstStyle>
            <a:lvl1pPr algn="ctr">
              <a:defRPr sz="1280">
                <a:latin typeface="+mn-lt"/>
              </a:defRPr>
            </a:lvl1pPr>
          </a:lstStyle>
          <a:p>
            <a:r>
              <a:rPr lang="nb-NO" dirty="0"/>
              <a:t>Dra inn et bilde for å legge til. </a:t>
            </a:r>
            <a:r>
              <a:rPr lang="nb-NO" dirty="0" err="1"/>
              <a:t>Justér</a:t>
            </a:r>
            <a:r>
              <a:rPr lang="nb-NO" dirty="0"/>
              <a:t> utsnitt på Bildeformat-fanen &gt; Beskjær</a:t>
            </a:r>
          </a:p>
        </p:txBody>
      </p:sp>
      <p:sp>
        <p:nvSpPr>
          <p:cNvPr id="2" name="Tittel 1">
            <a:extLst>
              <a:ext uri="{FF2B5EF4-FFF2-40B4-BE49-F238E27FC236}">
                <a16:creationId xmlns:a16="http://schemas.microsoft.com/office/drawing/2014/main" id="{0B561CCE-BFCF-496C-932C-B77A85EED0B2}"/>
              </a:ext>
            </a:extLst>
          </p:cNvPr>
          <p:cNvSpPr>
            <a:spLocks noGrp="1"/>
          </p:cNvSpPr>
          <p:nvPr>
            <p:ph type="title" hasCustomPrompt="1"/>
          </p:nvPr>
        </p:nvSpPr>
        <p:spPr>
          <a:xfrm>
            <a:off x="0" y="0"/>
            <a:ext cx="12192000" cy="6858000"/>
          </a:xfrm>
          <a:solidFill>
            <a:schemeClr val="tx1">
              <a:alpha val="50000"/>
            </a:schemeClr>
          </a:solidFill>
        </p:spPr>
        <p:txBody>
          <a:bodyPr lIns="1800000" tIns="720000" rIns="1800000" bIns="720000" anchor="ctr" anchorCtr="0">
            <a:noAutofit/>
          </a:bodyPr>
          <a:lstStyle>
            <a:lvl1pPr algn="ctr">
              <a:defRPr sz="4883" baseline="0">
                <a:solidFill>
                  <a:schemeClr val="bg1"/>
                </a:solidFill>
              </a:defRPr>
            </a:lvl1pPr>
          </a:lstStyle>
          <a:p>
            <a:r>
              <a:rPr lang="nb-NO" dirty="0" err="1"/>
              <a:t>Teksten</a:t>
            </a:r>
            <a:r>
              <a:rPr lang="nb-NO" dirty="0"/>
              <a:t> </a:t>
            </a:r>
            <a:r>
              <a:rPr lang="nb-NO" dirty="0" err="1"/>
              <a:t>animeres</a:t>
            </a:r>
            <a:r>
              <a:rPr lang="nb-NO" dirty="0"/>
              <a:t> inn </a:t>
            </a:r>
            <a:r>
              <a:rPr lang="nb-NO" dirty="0" err="1"/>
              <a:t>ved</a:t>
            </a:r>
            <a:r>
              <a:rPr lang="nb-NO" dirty="0"/>
              <a:t> </a:t>
            </a:r>
            <a:r>
              <a:rPr lang="nb-NO" dirty="0" err="1"/>
              <a:t>klikk</a:t>
            </a:r>
            <a:r>
              <a:rPr lang="nb-NO" dirty="0"/>
              <a:t>. </a:t>
            </a:r>
            <a:r>
              <a:rPr lang="nb-NO" dirty="0" err="1"/>
              <a:t>Fjern</a:t>
            </a:r>
            <a:r>
              <a:rPr lang="nb-NO" dirty="0"/>
              <a:t> om du bare </a:t>
            </a:r>
            <a:r>
              <a:rPr lang="nb-NO" dirty="0" err="1"/>
              <a:t>vil</a:t>
            </a:r>
            <a:r>
              <a:rPr lang="nb-NO" dirty="0"/>
              <a:t> vise et </a:t>
            </a:r>
            <a:r>
              <a:rPr lang="nb-NO" dirty="0" err="1"/>
              <a:t>bilde</a:t>
            </a:r>
            <a:r>
              <a:rPr lang="nb-NO" dirty="0"/>
              <a:t>.</a:t>
            </a:r>
          </a:p>
        </p:txBody>
      </p:sp>
    </p:spTree>
    <p:extLst>
      <p:ext uri="{BB962C8B-B14F-4D97-AF65-F5344CB8AC3E}">
        <p14:creationId xmlns:p14="http://schemas.microsoft.com/office/powerpoint/2010/main" val="149511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deo">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C4401BEB-7C23-4FE9-9E79-E0C99EA33E01}"/>
              </a:ext>
            </a:extLst>
          </p:cNvPr>
          <p:cNvSpPr/>
          <p:nvPr/>
        </p:nvSpPr>
        <p:spPr>
          <a:xfrm>
            <a:off x="8037512" y="3821723"/>
            <a:ext cx="4154487" cy="30358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Plassholder for dato 2">
            <a:extLst>
              <a:ext uri="{FF2B5EF4-FFF2-40B4-BE49-F238E27FC236}">
                <a16:creationId xmlns:a16="http://schemas.microsoft.com/office/drawing/2014/main" id="{1982ADBF-89EA-41C5-9D29-B827EE0FEB1B}"/>
              </a:ext>
            </a:extLst>
          </p:cNvPr>
          <p:cNvSpPr>
            <a:spLocks noGrp="1"/>
          </p:cNvSpPr>
          <p:nvPr>
            <p:ph type="dt" sz="half" idx="10"/>
          </p:nvPr>
        </p:nvSpPr>
        <p:spPr/>
        <p:txBody>
          <a:bodyPr/>
          <a:lstStyle/>
          <a:p>
            <a:fld id="{7BADA411-CAC0-4849-817E-B5D504A318C1}" type="datetime1">
              <a:rPr lang="nb-NO" smtClean="0"/>
              <a:t>24.03.2023</a:t>
            </a:fld>
            <a:endParaRPr lang="nb-NO" dirty="0"/>
          </a:p>
        </p:txBody>
      </p:sp>
      <p:sp>
        <p:nvSpPr>
          <p:cNvPr id="4" name="Plassholder for bunntekst 3">
            <a:extLst>
              <a:ext uri="{FF2B5EF4-FFF2-40B4-BE49-F238E27FC236}">
                <a16:creationId xmlns:a16="http://schemas.microsoft.com/office/drawing/2014/main" id="{536123D8-9BD2-497D-B055-B3F1AAAFD4BE}"/>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85CADAE8-25D8-4F0C-9486-8EEE1209BBE8}"/>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12" name="Plassholder for tekst 11">
            <a:extLst>
              <a:ext uri="{FF2B5EF4-FFF2-40B4-BE49-F238E27FC236}">
                <a16:creationId xmlns:a16="http://schemas.microsoft.com/office/drawing/2014/main" id="{DDD93778-981F-48D8-A25A-E91ACBF0184E}"/>
              </a:ext>
            </a:extLst>
          </p:cNvPr>
          <p:cNvSpPr>
            <a:spLocks noGrp="1"/>
          </p:cNvSpPr>
          <p:nvPr>
            <p:ph type="body" sz="quarter" idx="14" hasCustomPrompt="1"/>
          </p:nvPr>
        </p:nvSpPr>
        <p:spPr>
          <a:xfrm>
            <a:off x="8964245" y="4252581"/>
            <a:ext cx="2656255" cy="1541476"/>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
        <p:nvSpPr>
          <p:cNvPr id="7" name="Tittel 6">
            <a:extLst>
              <a:ext uri="{FF2B5EF4-FFF2-40B4-BE49-F238E27FC236}">
                <a16:creationId xmlns:a16="http://schemas.microsoft.com/office/drawing/2014/main" id="{45797C1F-3B18-48F6-BC0C-6BE93BF4A4DA}"/>
              </a:ext>
            </a:extLst>
          </p:cNvPr>
          <p:cNvSpPr>
            <a:spLocks noGrp="1"/>
          </p:cNvSpPr>
          <p:nvPr>
            <p:ph type="title"/>
          </p:nvPr>
        </p:nvSpPr>
        <p:spPr/>
        <p:txBody>
          <a:bodyPr/>
          <a:lstStyle/>
          <a:p>
            <a:r>
              <a:rPr lang="nb-NO"/>
              <a:t>Klikk for å redigere tittelstil</a:t>
            </a:r>
          </a:p>
        </p:txBody>
      </p:sp>
      <p:sp>
        <p:nvSpPr>
          <p:cNvPr id="9" name="Plassholder for media 8">
            <a:extLst>
              <a:ext uri="{FF2B5EF4-FFF2-40B4-BE49-F238E27FC236}">
                <a16:creationId xmlns:a16="http://schemas.microsoft.com/office/drawing/2014/main" id="{9A020B1F-88A4-4D3D-8A14-AFF91CA6CECF}"/>
              </a:ext>
            </a:extLst>
          </p:cNvPr>
          <p:cNvSpPr>
            <a:spLocks noGrp="1"/>
          </p:cNvSpPr>
          <p:nvPr>
            <p:ph type="media" sz="quarter" idx="15" hasCustomPrompt="1"/>
          </p:nvPr>
        </p:nvSpPr>
        <p:spPr>
          <a:xfrm>
            <a:off x="1778001" y="1963043"/>
            <a:ext cx="6831012" cy="3842445"/>
          </a:xfrm>
          <a:pattFill prst="ltUpDiag">
            <a:fgClr>
              <a:schemeClr val="bg1">
                <a:lumMod val="95000"/>
              </a:schemeClr>
            </a:fgClr>
            <a:bgClr>
              <a:schemeClr val="bg1">
                <a:lumMod val="85000"/>
              </a:schemeClr>
            </a:bgClr>
          </a:pattFill>
        </p:spPr>
        <p:txBody>
          <a:bodyPr anchor="ctr" anchorCtr="1">
            <a:normAutofit/>
          </a:bodyPr>
          <a:lstStyle>
            <a:lvl1pPr>
              <a:defRPr sz="1280">
                <a:latin typeface="+mn-lt"/>
              </a:defRPr>
            </a:lvl1pPr>
          </a:lstStyle>
          <a:p>
            <a:r>
              <a:rPr lang="nb-NO" dirty="0" err="1"/>
              <a:t>Klikk</a:t>
            </a:r>
            <a:r>
              <a:rPr lang="nb-NO" dirty="0"/>
              <a:t> </a:t>
            </a:r>
            <a:r>
              <a:rPr lang="nb-NO" dirty="0" err="1"/>
              <a:t>på</a:t>
            </a:r>
            <a:r>
              <a:rPr lang="nb-NO" dirty="0"/>
              <a:t> </a:t>
            </a:r>
            <a:r>
              <a:rPr lang="nb-NO" dirty="0" err="1"/>
              <a:t>ikonet</a:t>
            </a:r>
            <a:r>
              <a:rPr lang="nb-NO" dirty="0"/>
              <a:t> for å </a:t>
            </a:r>
            <a:r>
              <a:rPr lang="nb-NO" dirty="0" err="1"/>
              <a:t>legge</a:t>
            </a:r>
            <a:r>
              <a:rPr lang="nb-NO" dirty="0"/>
              <a:t> </a:t>
            </a:r>
            <a:r>
              <a:rPr lang="nb-NO" dirty="0" err="1"/>
              <a:t>til</a:t>
            </a:r>
            <a:r>
              <a:rPr lang="nb-NO" dirty="0"/>
              <a:t> </a:t>
            </a:r>
            <a:r>
              <a:rPr lang="nb-NO" dirty="0" err="1"/>
              <a:t>en</a:t>
            </a:r>
            <a:r>
              <a:rPr lang="nb-NO" dirty="0"/>
              <a:t> video.</a:t>
            </a:r>
          </a:p>
        </p:txBody>
      </p:sp>
    </p:spTree>
    <p:extLst>
      <p:ext uri="{BB962C8B-B14F-4D97-AF65-F5344CB8AC3E}">
        <p14:creationId xmlns:p14="http://schemas.microsoft.com/office/powerpoint/2010/main" val="28234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e punkt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EDC39E-3AA0-4B4D-9B70-0D194877335C}"/>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064A559A-14E9-4CAF-ACE2-89B87E1D4237}"/>
              </a:ext>
            </a:extLst>
          </p:cNvPr>
          <p:cNvSpPr>
            <a:spLocks noGrp="1"/>
          </p:cNvSpPr>
          <p:nvPr>
            <p:ph type="dt" sz="half" idx="10"/>
          </p:nvPr>
        </p:nvSpPr>
        <p:spPr/>
        <p:txBody>
          <a:bodyPr/>
          <a:lstStyle/>
          <a:p>
            <a:fld id="{B0EBCC1B-9ADE-49C0-A60B-02790A34978C}" type="datetime1">
              <a:rPr lang="nb-NO" smtClean="0"/>
              <a:t>24.03.2023</a:t>
            </a:fld>
            <a:endParaRPr lang="nb-NO" dirty="0"/>
          </a:p>
        </p:txBody>
      </p:sp>
      <p:sp>
        <p:nvSpPr>
          <p:cNvPr id="4" name="Plassholder for bunntekst 3">
            <a:extLst>
              <a:ext uri="{FF2B5EF4-FFF2-40B4-BE49-F238E27FC236}">
                <a16:creationId xmlns:a16="http://schemas.microsoft.com/office/drawing/2014/main" id="{E4E1E1A0-32E6-43A6-827F-F8CC4B7916A0}"/>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BC0D57C8-4818-4151-A62F-F650936FFCC0}"/>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9" name="Plassholder for tekst 8">
            <a:extLst>
              <a:ext uri="{FF2B5EF4-FFF2-40B4-BE49-F238E27FC236}">
                <a16:creationId xmlns:a16="http://schemas.microsoft.com/office/drawing/2014/main" id="{14C96FFA-5A15-40FB-A5EA-8A85BBCB32FA}"/>
              </a:ext>
            </a:extLst>
          </p:cNvPr>
          <p:cNvSpPr>
            <a:spLocks noGrp="1"/>
          </p:cNvSpPr>
          <p:nvPr>
            <p:ph type="body" sz="quarter" idx="13" hasCustomPrompt="1"/>
          </p:nvPr>
        </p:nvSpPr>
        <p:spPr>
          <a:xfrm>
            <a:off x="889000" y="2097741"/>
            <a:ext cx="3262313" cy="739946"/>
          </a:xfrm>
        </p:spPr>
        <p:txBody>
          <a:bodyPr>
            <a:noAutofit/>
          </a:bodyPr>
          <a:lstStyle>
            <a:lvl1pPr>
              <a:defRPr sz="4883" b="1">
                <a:solidFill>
                  <a:schemeClr val="tx2"/>
                </a:solidFill>
                <a:latin typeface="+mj-lt"/>
              </a:defRPr>
            </a:lvl1pPr>
          </a:lstStyle>
          <a:p>
            <a:pPr lvl="0"/>
            <a:r>
              <a:rPr lang="nb-NO" dirty="0"/>
              <a:t>#</a:t>
            </a:r>
          </a:p>
        </p:txBody>
      </p:sp>
      <p:sp>
        <p:nvSpPr>
          <p:cNvPr id="11" name="Plassholder for tekst 10">
            <a:extLst>
              <a:ext uri="{FF2B5EF4-FFF2-40B4-BE49-F238E27FC236}">
                <a16:creationId xmlns:a16="http://schemas.microsoft.com/office/drawing/2014/main" id="{5C704664-A8AC-4476-AA83-7A4277ECF03C}"/>
              </a:ext>
            </a:extLst>
          </p:cNvPr>
          <p:cNvSpPr>
            <a:spLocks noGrp="1"/>
          </p:cNvSpPr>
          <p:nvPr>
            <p:ph type="body" sz="quarter" idx="14" hasCustomPrompt="1"/>
          </p:nvPr>
        </p:nvSpPr>
        <p:spPr>
          <a:xfrm>
            <a:off x="889000" y="3041504"/>
            <a:ext cx="3276600" cy="303096"/>
          </a:xfrm>
        </p:spPr>
        <p:txBody>
          <a:bodyPr>
            <a:noAutofit/>
          </a:bodyPr>
          <a:lstStyle>
            <a:lvl1pPr>
              <a:defRPr b="1">
                <a:latin typeface="+mj-lt"/>
              </a:defRPr>
            </a:lvl1pPr>
          </a:lstStyle>
          <a:p>
            <a:pPr lvl="0"/>
            <a:r>
              <a:rPr lang="nb-NO" dirty="0"/>
              <a:t>Heading</a:t>
            </a:r>
          </a:p>
        </p:txBody>
      </p:sp>
      <p:sp>
        <p:nvSpPr>
          <p:cNvPr id="12" name="Plassholder for tekst 11">
            <a:extLst>
              <a:ext uri="{FF2B5EF4-FFF2-40B4-BE49-F238E27FC236}">
                <a16:creationId xmlns:a16="http://schemas.microsoft.com/office/drawing/2014/main" id="{2E2B69AB-914E-41A0-92D6-D319AF759480}"/>
              </a:ext>
            </a:extLst>
          </p:cNvPr>
          <p:cNvSpPr>
            <a:spLocks noGrp="1"/>
          </p:cNvSpPr>
          <p:nvPr>
            <p:ph type="body" sz="quarter" idx="15" hasCustomPrompt="1"/>
          </p:nvPr>
        </p:nvSpPr>
        <p:spPr>
          <a:xfrm>
            <a:off x="889000" y="3574608"/>
            <a:ext cx="3262313" cy="2580781"/>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
        <p:nvSpPr>
          <p:cNvPr id="13" name="Plassholder for tekst 8">
            <a:extLst>
              <a:ext uri="{FF2B5EF4-FFF2-40B4-BE49-F238E27FC236}">
                <a16:creationId xmlns:a16="http://schemas.microsoft.com/office/drawing/2014/main" id="{211232F6-5E8A-4CE5-8D58-3A96D446F8EE}"/>
              </a:ext>
            </a:extLst>
          </p:cNvPr>
          <p:cNvSpPr>
            <a:spLocks noGrp="1"/>
          </p:cNvSpPr>
          <p:nvPr>
            <p:ph type="body" sz="quarter" idx="16" hasCustomPrompt="1"/>
          </p:nvPr>
        </p:nvSpPr>
        <p:spPr>
          <a:xfrm>
            <a:off x="4484687" y="2106215"/>
            <a:ext cx="3262313" cy="739946"/>
          </a:xfrm>
        </p:spPr>
        <p:txBody>
          <a:bodyPr>
            <a:noAutofit/>
          </a:bodyPr>
          <a:lstStyle>
            <a:lvl1pPr>
              <a:defRPr sz="4883" b="1">
                <a:solidFill>
                  <a:schemeClr val="tx2"/>
                </a:solidFill>
                <a:latin typeface="+mj-lt"/>
              </a:defRPr>
            </a:lvl1pPr>
          </a:lstStyle>
          <a:p>
            <a:pPr lvl="0"/>
            <a:r>
              <a:rPr lang="nb-NO" dirty="0"/>
              <a:t>#</a:t>
            </a:r>
          </a:p>
        </p:txBody>
      </p:sp>
      <p:sp>
        <p:nvSpPr>
          <p:cNvPr id="14" name="Plassholder for tekst 10">
            <a:extLst>
              <a:ext uri="{FF2B5EF4-FFF2-40B4-BE49-F238E27FC236}">
                <a16:creationId xmlns:a16="http://schemas.microsoft.com/office/drawing/2014/main" id="{38E35566-28C0-4427-A8C9-738A1C53214C}"/>
              </a:ext>
            </a:extLst>
          </p:cNvPr>
          <p:cNvSpPr>
            <a:spLocks noGrp="1"/>
          </p:cNvSpPr>
          <p:nvPr>
            <p:ph type="body" sz="quarter" idx="17" hasCustomPrompt="1"/>
          </p:nvPr>
        </p:nvSpPr>
        <p:spPr>
          <a:xfrm>
            <a:off x="4484688" y="3049978"/>
            <a:ext cx="3276600" cy="303096"/>
          </a:xfrm>
        </p:spPr>
        <p:txBody>
          <a:bodyPr>
            <a:noAutofit/>
          </a:bodyPr>
          <a:lstStyle>
            <a:lvl1pPr>
              <a:defRPr b="1">
                <a:latin typeface="+mj-lt"/>
              </a:defRPr>
            </a:lvl1pPr>
          </a:lstStyle>
          <a:p>
            <a:pPr lvl="0"/>
            <a:r>
              <a:rPr lang="nb-NO" dirty="0"/>
              <a:t>Heading</a:t>
            </a:r>
          </a:p>
        </p:txBody>
      </p:sp>
      <p:sp>
        <p:nvSpPr>
          <p:cNvPr id="15" name="Plassholder for tekst 11">
            <a:extLst>
              <a:ext uri="{FF2B5EF4-FFF2-40B4-BE49-F238E27FC236}">
                <a16:creationId xmlns:a16="http://schemas.microsoft.com/office/drawing/2014/main" id="{899FE1D1-2512-40AD-8279-3499E0FDCF73}"/>
              </a:ext>
            </a:extLst>
          </p:cNvPr>
          <p:cNvSpPr>
            <a:spLocks noGrp="1"/>
          </p:cNvSpPr>
          <p:nvPr>
            <p:ph type="body" sz="quarter" idx="18" hasCustomPrompt="1"/>
          </p:nvPr>
        </p:nvSpPr>
        <p:spPr>
          <a:xfrm>
            <a:off x="4484687" y="3574608"/>
            <a:ext cx="3262313" cy="2580781"/>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
        <p:nvSpPr>
          <p:cNvPr id="16" name="Plassholder for tekst 8">
            <a:extLst>
              <a:ext uri="{FF2B5EF4-FFF2-40B4-BE49-F238E27FC236}">
                <a16:creationId xmlns:a16="http://schemas.microsoft.com/office/drawing/2014/main" id="{AB827EF3-691E-4685-918A-80EB632D1B15}"/>
              </a:ext>
            </a:extLst>
          </p:cNvPr>
          <p:cNvSpPr>
            <a:spLocks noGrp="1"/>
          </p:cNvSpPr>
          <p:nvPr>
            <p:ph type="body" sz="quarter" idx="19" hasCustomPrompt="1"/>
          </p:nvPr>
        </p:nvSpPr>
        <p:spPr>
          <a:xfrm>
            <a:off x="8080374" y="2097741"/>
            <a:ext cx="3262313" cy="739946"/>
          </a:xfrm>
        </p:spPr>
        <p:txBody>
          <a:bodyPr>
            <a:noAutofit/>
          </a:bodyPr>
          <a:lstStyle>
            <a:lvl1pPr>
              <a:defRPr sz="4883" b="1">
                <a:solidFill>
                  <a:schemeClr val="tx2"/>
                </a:solidFill>
                <a:latin typeface="+mj-lt"/>
              </a:defRPr>
            </a:lvl1pPr>
          </a:lstStyle>
          <a:p>
            <a:pPr lvl="0"/>
            <a:r>
              <a:rPr lang="nb-NO" dirty="0"/>
              <a:t>#</a:t>
            </a:r>
          </a:p>
        </p:txBody>
      </p:sp>
      <p:sp>
        <p:nvSpPr>
          <p:cNvPr id="17" name="Plassholder for tekst 10">
            <a:extLst>
              <a:ext uri="{FF2B5EF4-FFF2-40B4-BE49-F238E27FC236}">
                <a16:creationId xmlns:a16="http://schemas.microsoft.com/office/drawing/2014/main" id="{EEEAA9D8-BC6B-4563-BCF5-EB4CAE2CA924}"/>
              </a:ext>
            </a:extLst>
          </p:cNvPr>
          <p:cNvSpPr>
            <a:spLocks noGrp="1"/>
          </p:cNvSpPr>
          <p:nvPr>
            <p:ph type="body" sz="quarter" idx="20" hasCustomPrompt="1"/>
          </p:nvPr>
        </p:nvSpPr>
        <p:spPr>
          <a:xfrm>
            <a:off x="8080374" y="3041504"/>
            <a:ext cx="3276600" cy="303096"/>
          </a:xfrm>
        </p:spPr>
        <p:txBody>
          <a:bodyPr>
            <a:noAutofit/>
          </a:bodyPr>
          <a:lstStyle>
            <a:lvl1pPr>
              <a:defRPr b="1">
                <a:latin typeface="+mj-lt"/>
              </a:defRPr>
            </a:lvl1pPr>
          </a:lstStyle>
          <a:p>
            <a:pPr lvl="0"/>
            <a:r>
              <a:rPr lang="nb-NO" dirty="0"/>
              <a:t>Heading</a:t>
            </a:r>
          </a:p>
        </p:txBody>
      </p:sp>
      <p:sp>
        <p:nvSpPr>
          <p:cNvPr id="18" name="Plassholder for tekst 11">
            <a:extLst>
              <a:ext uri="{FF2B5EF4-FFF2-40B4-BE49-F238E27FC236}">
                <a16:creationId xmlns:a16="http://schemas.microsoft.com/office/drawing/2014/main" id="{21F2344F-E034-4AAE-82FE-D0A58DF59DCC}"/>
              </a:ext>
            </a:extLst>
          </p:cNvPr>
          <p:cNvSpPr>
            <a:spLocks noGrp="1"/>
          </p:cNvSpPr>
          <p:nvPr>
            <p:ph type="body" sz="quarter" idx="21" hasCustomPrompt="1"/>
          </p:nvPr>
        </p:nvSpPr>
        <p:spPr>
          <a:xfrm>
            <a:off x="8080374" y="3574608"/>
            <a:ext cx="3262313" cy="2580781"/>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Tree>
    <p:extLst>
      <p:ext uri="{BB962C8B-B14F-4D97-AF65-F5344CB8AC3E}">
        <p14:creationId xmlns:p14="http://schemas.microsoft.com/office/powerpoint/2010/main" val="3472989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Fire punkt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DEDC39E-3AA0-4B4D-9B70-0D194877335C}"/>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064A559A-14E9-4CAF-ACE2-89B87E1D4237}"/>
              </a:ext>
            </a:extLst>
          </p:cNvPr>
          <p:cNvSpPr>
            <a:spLocks noGrp="1"/>
          </p:cNvSpPr>
          <p:nvPr>
            <p:ph type="dt" sz="half" idx="10"/>
          </p:nvPr>
        </p:nvSpPr>
        <p:spPr/>
        <p:txBody>
          <a:bodyPr/>
          <a:lstStyle/>
          <a:p>
            <a:fld id="{12D9BB31-E6DF-4CC7-8BF2-A1FD0BE13087}" type="datetime1">
              <a:rPr lang="nb-NO" smtClean="0"/>
              <a:t>24.03.2023</a:t>
            </a:fld>
            <a:endParaRPr lang="nb-NO" dirty="0"/>
          </a:p>
        </p:txBody>
      </p:sp>
      <p:sp>
        <p:nvSpPr>
          <p:cNvPr id="4" name="Plassholder for bunntekst 3">
            <a:extLst>
              <a:ext uri="{FF2B5EF4-FFF2-40B4-BE49-F238E27FC236}">
                <a16:creationId xmlns:a16="http://schemas.microsoft.com/office/drawing/2014/main" id="{E4E1E1A0-32E6-43A6-827F-F8CC4B7916A0}"/>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BC0D57C8-4818-4151-A62F-F650936FFCC0}"/>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9" name="Plassholder for tekst 8">
            <a:extLst>
              <a:ext uri="{FF2B5EF4-FFF2-40B4-BE49-F238E27FC236}">
                <a16:creationId xmlns:a16="http://schemas.microsoft.com/office/drawing/2014/main" id="{14C96FFA-5A15-40FB-A5EA-8A85BBCB32FA}"/>
              </a:ext>
            </a:extLst>
          </p:cNvPr>
          <p:cNvSpPr>
            <a:spLocks noGrp="1"/>
          </p:cNvSpPr>
          <p:nvPr>
            <p:ph type="body" sz="quarter" idx="13" hasCustomPrompt="1"/>
          </p:nvPr>
        </p:nvSpPr>
        <p:spPr>
          <a:xfrm>
            <a:off x="889000" y="2096183"/>
            <a:ext cx="2360613" cy="739946"/>
          </a:xfrm>
        </p:spPr>
        <p:txBody>
          <a:bodyPr>
            <a:noAutofit/>
          </a:bodyPr>
          <a:lstStyle>
            <a:lvl1pPr>
              <a:defRPr sz="4883" b="1">
                <a:solidFill>
                  <a:schemeClr val="tx2"/>
                </a:solidFill>
                <a:latin typeface="+mj-lt"/>
              </a:defRPr>
            </a:lvl1pPr>
          </a:lstStyle>
          <a:p>
            <a:pPr lvl="0"/>
            <a:r>
              <a:rPr lang="nb-NO" dirty="0"/>
              <a:t>#</a:t>
            </a:r>
          </a:p>
        </p:txBody>
      </p:sp>
      <p:sp>
        <p:nvSpPr>
          <p:cNvPr id="11" name="Plassholder for tekst 10">
            <a:extLst>
              <a:ext uri="{FF2B5EF4-FFF2-40B4-BE49-F238E27FC236}">
                <a16:creationId xmlns:a16="http://schemas.microsoft.com/office/drawing/2014/main" id="{5C704664-A8AC-4476-AA83-7A4277ECF03C}"/>
              </a:ext>
            </a:extLst>
          </p:cNvPr>
          <p:cNvSpPr>
            <a:spLocks noGrp="1"/>
          </p:cNvSpPr>
          <p:nvPr>
            <p:ph type="body" sz="quarter" idx="14" hasCustomPrompt="1"/>
          </p:nvPr>
        </p:nvSpPr>
        <p:spPr>
          <a:xfrm>
            <a:off x="889000" y="3039946"/>
            <a:ext cx="2360613" cy="303096"/>
          </a:xfrm>
        </p:spPr>
        <p:txBody>
          <a:bodyPr>
            <a:noAutofit/>
          </a:bodyPr>
          <a:lstStyle>
            <a:lvl1pPr>
              <a:defRPr b="1">
                <a:latin typeface="+mj-lt"/>
              </a:defRPr>
            </a:lvl1pPr>
          </a:lstStyle>
          <a:p>
            <a:pPr lvl="0"/>
            <a:r>
              <a:rPr lang="nb-NO" dirty="0"/>
              <a:t>Heading</a:t>
            </a:r>
          </a:p>
        </p:txBody>
      </p:sp>
      <p:sp>
        <p:nvSpPr>
          <p:cNvPr id="12" name="Plassholder for tekst 11">
            <a:extLst>
              <a:ext uri="{FF2B5EF4-FFF2-40B4-BE49-F238E27FC236}">
                <a16:creationId xmlns:a16="http://schemas.microsoft.com/office/drawing/2014/main" id="{2E2B69AB-914E-41A0-92D6-D319AF759480}"/>
              </a:ext>
            </a:extLst>
          </p:cNvPr>
          <p:cNvSpPr>
            <a:spLocks noGrp="1"/>
          </p:cNvSpPr>
          <p:nvPr>
            <p:ph type="body" sz="quarter" idx="15" hasCustomPrompt="1"/>
          </p:nvPr>
        </p:nvSpPr>
        <p:spPr>
          <a:xfrm>
            <a:off x="889000" y="3573050"/>
            <a:ext cx="2360613" cy="2580781"/>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
        <p:nvSpPr>
          <p:cNvPr id="19" name="Plassholder for tekst 8">
            <a:extLst>
              <a:ext uri="{FF2B5EF4-FFF2-40B4-BE49-F238E27FC236}">
                <a16:creationId xmlns:a16="http://schemas.microsoft.com/office/drawing/2014/main" id="{6338C9F6-98BF-4BA9-968E-2458D314C98E}"/>
              </a:ext>
            </a:extLst>
          </p:cNvPr>
          <p:cNvSpPr>
            <a:spLocks noGrp="1"/>
          </p:cNvSpPr>
          <p:nvPr>
            <p:ph type="body" sz="quarter" idx="16" hasCustomPrompt="1"/>
          </p:nvPr>
        </p:nvSpPr>
        <p:spPr>
          <a:xfrm>
            <a:off x="3582988" y="2096183"/>
            <a:ext cx="2360613" cy="739946"/>
          </a:xfrm>
        </p:spPr>
        <p:txBody>
          <a:bodyPr>
            <a:noAutofit/>
          </a:bodyPr>
          <a:lstStyle>
            <a:lvl1pPr>
              <a:defRPr sz="4883" b="1">
                <a:solidFill>
                  <a:schemeClr val="tx2"/>
                </a:solidFill>
                <a:latin typeface="+mj-lt"/>
              </a:defRPr>
            </a:lvl1pPr>
          </a:lstStyle>
          <a:p>
            <a:pPr lvl="0"/>
            <a:r>
              <a:rPr lang="nb-NO" dirty="0"/>
              <a:t>#</a:t>
            </a:r>
          </a:p>
        </p:txBody>
      </p:sp>
      <p:sp>
        <p:nvSpPr>
          <p:cNvPr id="20" name="Plassholder for tekst 10">
            <a:extLst>
              <a:ext uri="{FF2B5EF4-FFF2-40B4-BE49-F238E27FC236}">
                <a16:creationId xmlns:a16="http://schemas.microsoft.com/office/drawing/2014/main" id="{50B0CBDA-9177-4967-B8B4-B131623E2407}"/>
              </a:ext>
            </a:extLst>
          </p:cNvPr>
          <p:cNvSpPr>
            <a:spLocks noGrp="1"/>
          </p:cNvSpPr>
          <p:nvPr>
            <p:ph type="body" sz="quarter" idx="17" hasCustomPrompt="1"/>
          </p:nvPr>
        </p:nvSpPr>
        <p:spPr>
          <a:xfrm>
            <a:off x="3582988" y="3039946"/>
            <a:ext cx="2360613" cy="303096"/>
          </a:xfrm>
        </p:spPr>
        <p:txBody>
          <a:bodyPr>
            <a:noAutofit/>
          </a:bodyPr>
          <a:lstStyle>
            <a:lvl1pPr>
              <a:defRPr b="1">
                <a:latin typeface="+mj-lt"/>
              </a:defRPr>
            </a:lvl1pPr>
          </a:lstStyle>
          <a:p>
            <a:pPr lvl="0"/>
            <a:r>
              <a:rPr lang="nb-NO" dirty="0"/>
              <a:t>Heading</a:t>
            </a:r>
          </a:p>
        </p:txBody>
      </p:sp>
      <p:sp>
        <p:nvSpPr>
          <p:cNvPr id="21" name="Plassholder for tekst 11">
            <a:extLst>
              <a:ext uri="{FF2B5EF4-FFF2-40B4-BE49-F238E27FC236}">
                <a16:creationId xmlns:a16="http://schemas.microsoft.com/office/drawing/2014/main" id="{850BB4E3-E1D7-4825-9DDE-54707170FDFE}"/>
              </a:ext>
            </a:extLst>
          </p:cNvPr>
          <p:cNvSpPr>
            <a:spLocks noGrp="1"/>
          </p:cNvSpPr>
          <p:nvPr>
            <p:ph type="body" sz="quarter" idx="18" hasCustomPrompt="1"/>
          </p:nvPr>
        </p:nvSpPr>
        <p:spPr>
          <a:xfrm>
            <a:off x="3582988" y="3573050"/>
            <a:ext cx="2360613" cy="2580781"/>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
        <p:nvSpPr>
          <p:cNvPr id="22" name="Plassholder for tekst 8">
            <a:extLst>
              <a:ext uri="{FF2B5EF4-FFF2-40B4-BE49-F238E27FC236}">
                <a16:creationId xmlns:a16="http://schemas.microsoft.com/office/drawing/2014/main" id="{F1257309-7DA6-4A61-B5F2-A76E5E445D1E}"/>
              </a:ext>
            </a:extLst>
          </p:cNvPr>
          <p:cNvSpPr>
            <a:spLocks noGrp="1"/>
          </p:cNvSpPr>
          <p:nvPr>
            <p:ph type="body" sz="quarter" idx="19" hasCustomPrompt="1"/>
          </p:nvPr>
        </p:nvSpPr>
        <p:spPr>
          <a:xfrm>
            <a:off x="6276976" y="2096183"/>
            <a:ext cx="2360613" cy="739946"/>
          </a:xfrm>
        </p:spPr>
        <p:txBody>
          <a:bodyPr>
            <a:noAutofit/>
          </a:bodyPr>
          <a:lstStyle>
            <a:lvl1pPr>
              <a:defRPr sz="4883" b="1">
                <a:solidFill>
                  <a:schemeClr val="tx2"/>
                </a:solidFill>
                <a:latin typeface="+mj-lt"/>
              </a:defRPr>
            </a:lvl1pPr>
          </a:lstStyle>
          <a:p>
            <a:pPr lvl="0"/>
            <a:r>
              <a:rPr lang="nb-NO" dirty="0"/>
              <a:t>#</a:t>
            </a:r>
          </a:p>
        </p:txBody>
      </p:sp>
      <p:sp>
        <p:nvSpPr>
          <p:cNvPr id="23" name="Plassholder for tekst 10">
            <a:extLst>
              <a:ext uri="{FF2B5EF4-FFF2-40B4-BE49-F238E27FC236}">
                <a16:creationId xmlns:a16="http://schemas.microsoft.com/office/drawing/2014/main" id="{4A571AFC-C80C-45ED-AD98-8EF918652789}"/>
              </a:ext>
            </a:extLst>
          </p:cNvPr>
          <p:cNvSpPr>
            <a:spLocks noGrp="1"/>
          </p:cNvSpPr>
          <p:nvPr>
            <p:ph type="body" sz="quarter" idx="20" hasCustomPrompt="1"/>
          </p:nvPr>
        </p:nvSpPr>
        <p:spPr>
          <a:xfrm>
            <a:off x="6276976" y="3039946"/>
            <a:ext cx="2360613" cy="303096"/>
          </a:xfrm>
        </p:spPr>
        <p:txBody>
          <a:bodyPr>
            <a:noAutofit/>
          </a:bodyPr>
          <a:lstStyle>
            <a:lvl1pPr>
              <a:defRPr b="1">
                <a:latin typeface="+mj-lt"/>
              </a:defRPr>
            </a:lvl1pPr>
          </a:lstStyle>
          <a:p>
            <a:pPr lvl="0"/>
            <a:r>
              <a:rPr lang="nb-NO" dirty="0"/>
              <a:t>Heading</a:t>
            </a:r>
          </a:p>
        </p:txBody>
      </p:sp>
      <p:sp>
        <p:nvSpPr>
          <p:cNvPr id="24" name="Plassholder for tekst 11">
            <a:extLst>
              <a:ext uri="{FF2B5EF4-FFF2-40B4-BE49-F238E27FC236}">
                <a16:creationId xmlns:a16="http://schemas.microsoft.com/office/drawing/2014/main" id="{D10D19A4-F434-4E1B-94EE-6F85B0AC3594}"/>
              </a:ext>
            </a:extLst>
          </p:cNvPr>
          <p:cNvSpPr>
            <a:spLocks noGrp="1"/>
          </p:cNvSpPr>
          <p:nvPr>
            <p:ph type="body" sz="quarter" idx="21" hasCustomPrompt="1"/>
          </p:nvPr>
        </p:nvSpPr>
        <p:spPr>
          <a:xfrm>
            <a:off x="6276976" y="3573050"/>
            <a:ext cx="2360613" cy="2580781"/>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
        <p:nvSpPr>
          <p:cNvPr id="25" name="Plassholder for tekst 8">
            <a:extLst>
              <a:ext uri="{FF2B5EF4-FFF2-40B4-BE49-F238E27FC236}">
                <a16:creationId xmlns:a16="http://schemas.microsoft.com/office/drawing/2014/main" id="{38AD504A-8872-46C2-B39D-99124ADCB947}"/>
              </a:ext>
            </a:extLst>
          </p:cNvPr>
          <p:cNvSpPr>
            <a:spLocks noGrp="1"/>
          </p:cNvSpPr>
          <p:nvPr>
            <p:ph type="body" sz="quarter" idx="22" hasCustomPrompt="1"/>
          </p:nvPr>
        </p:nvSpPr>
        <p:spPr>
          <a:xfrm>
            <a:off x="8970964" y="2096183"/>
            <a:ext cx="2360613" cy="739946"/>
          </a:xfrm>
        </p:spPr>
        <p:txBody>
          <a:bodyPr>
            <a:noAutofit/>
          </a:bodyPr>
          <a:lstStyle>
            <a:lvl1pPr>
              <a:defRPr sz="4883" b="1">
                <a:solidFill>
                  <a:schemeClr val="tx2"/>
                </a:solidFill>
                <a:latin typeface="+mj-lt"/>
              </a:defRPr>
            </a:lvl1pPr>
          </a:lstStyle>
          <a:p>
            <a:pPr lvl="0"/>
            <a:r>
              <a:rPr lang="nb-NO" dirty="0"/>
              <a:t>#</a:t>
            </a:r>
          </a:p>
        </p:txBody>
      </p:sp>
      <p:sp>
        <p:nvSpPr>
          <p:cNvPr id="26" name="Plassholder for tekst 10">
            <a:extLst>
              <a:ext uri="{FF2B5EF4-FFF2-40B4-BE49-F238E27FC236}">
                <a16:creationId xmlns:a16="http://schemas.microsoft.com/office/drawing/2014/main" id="{ABDD6B92-781A-4A60-9A9E-9DB422B8E34B}"/>
              </a:ext>
            </a:extLst>
          </p:cNvPr>
          <p:cNvSpPr>
            <a:spLocks noGrp="1"/>
          </p:cNvSpPr>
          <p:nvPr>
            <p:ph type="body" sz="quarter" idx="23" hasCustomPrompt="1"/>
          </p:nvPr>
        </p:nvSpPr>
        <p:spPr>
          <a:xfrm>
            <a:off x="8970964" y="3039946"/>
            <a:ext cx="2360613" cy="303096"/>
          </a:xfrm>
        </p:spPr>
        <p:txBody>
          <a:bodyPr>
            <a:noAutofit/>
          </a:bodyPr>
          <a:lstStyle>
            <a:lvl1pPr>
              <a:defRPr b="1">
                <a:latin typeface="+mj-lt"/>
              </a:defRPr>
            </a:lvl1pPr>
          </a:lstStyle>
          <a:p>
            <a:pPr lvl="0"/>
            <a:r>
              <a:rPr lang="nb-NO" dirty="0"/>
              <a:t>Heading</a:t>
            </a:r>
          </a:p>
        </p:txBody>
      </p:sp>
      <p:sp>
        <p:nvSpPr>
          <p:cNvPr id="27" name="Plassholder for tekst 11">
            <a:extLst>
              <a:ext uri="{FF2B5EF4-FFF2-40B4-BE49-F238E27FC236}">
                <a16:creationId xmlns:a16="http://schemas.microsoft.com/office/drawing/2014/main" id="{96AB71A9-4437-4BE1-9542-890DCD64CE7A}"/>
              </a:ext>
            </a:extLst>
          </p:cNvPr>
          <p:cNvSpPr>
            <a:spLocks noGrp="1"/>
          </p:cNvSpPr>
          <p:nvPr>
            <p:ph type="body" sz="quarter" idx="24" hasCustomPrompt="1"/>
          </p:nvPr>
        </p:nvSpPr>
        <p:spPr>
          <a:xfrm>
            <a:off x="8970964" y="3573050"/>
            <a:ext cx="2360613" cy="2580781"/>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Tree>
    <p:extLst>
      <p:ext uri="{BB962C8B-B14F-4D97-AF65-F5344CB8AC3E}">
        <p14:creationId xmlns:p14="http://schemas.microsoft.com/office/powerpoint/2010/main" val="1453881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re punkt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8D1F6B-2CD3-4BDB-AD6B-238ACFA7C10A}"/>
              </a:ext>
            </a:extLst>
          </p:cNvPr>
          <p:cNvSpPr>
            <a:spLocks noGrp="1"/>
          </p:cNvSpPr>
          <p:nvPr>
            <p:ph type="title"/>
          </p:nvPr>
        </p:nvSpPr>
        <p:spPr>
          <a:xfrm>
            <a:off x="874707" y="1175720"/>
            <a:ext cx="10426705" cy="371513"/>
          </a:xfrm>
        </p:spPr>
        <p:txBody>
          <a:bodyPr/>
          <a:lstStyle>
            <a:lvl1pPr>
              <a:defRPr sz="2000"/>
            </a:lvl1pPr>
          </a:lstStyle>
          <a:p>
            <a:r>
              <a:rPr lang="nb-NO"/>
              <a:t>Klikk for å redigere tittelstil</a:t>
            </a:r>
            <a:endParaRPr lang="nb-NO" dirty="0"/>
          </a:p>
        </p:txBody>
      </p:sp>
      <p:sp>
        <p:nvSpPr>
          <p:cNvPr id="3" name="Plassholder for dato 2">
            <a:extLst>
              <a:ext uri="{FF2B5EF4-FFF2-40B4-BE49-F238E27FC236}">
                <a16:creationId xmlns:a16="http://schemas.microsoft.com/office/drawing/2014/main" id="{03F3EBC4-6047-48F4-9C5D-FBEA2A008A35}"/>
              </a:ext>
            </a:extLst>
          </p:cNvPr>
          <p:cNvSpPr>
            <a:spLocks noGrp="1"/>
          </p:cNvSpPr>
          <p:nvPr>
            <p:ph type="dt" sz="half" idx="10"/>
          </p:nvPr>
        </p:nvSpPr>
        <p:spPr/>
        <p:txBody>
          <a:bodyPr/>
          <a:lstStyle/>
          <a:p>
            <a:fld id="{D1CC6C5D-2665-4247-8DA0-5D1A5CE5202D}" type="datetime1">
              <a:rPr lang="nb-NO" smtClean="0"/>
              <a:t>24.03.2023</a:t>
            </a:fld>
            <a:endParaRPr lang="nb-NO" dirty="0"/>
          </a:p>
        </p:txBody>
      </p:sp>
      <p:sp>
        <p:nvSpPr>
          <p:cNvPr id="4" name="Plassholder for bunntekst 3">
            <a:extLst>
              <a:ext uri="{FF2B5EF4-FFF2-40B4-BE49-F238E27FC236}">
                <a16:creationId xmlns:a16="http://schemas.microsoft.com/office/drawing/2014/main" id="{3A8F934F-267B-405E-8563-E870EA85188D}"/>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1B1293F6-0A21-4A15-9EF8-DF79840AE4A5}"/>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9" name="Plassholder for tekst 8">
            <a:extLst>
              <a:ext uri="{FF2B5EF4-FFF2-40B4-BE49-F238E27FC236}">
                <a16:creationId xmlns:a16="http://schemas.microsoft.com/office/drawing/2014/main" id="{84384777-BB30-467A-B6E0-4B3BA1AF0F25}"/>
              </a:ext>
            </a:extLst>
          </p:cNvPr>
          <p:cNvSpPr>
            <a:spLocks noGrp="1"/>
          </p:cNvSpPr>
          <p:nvPr>
            <p:ph type="body" sz="quarter" idx="13"/>
          </p:nvPr>
        </p:nvSpPr>
        <p:spPr>
          <a:xfrm>
            <a:off x="889000" y="1821317"/>
            <a:ext cx="10412413" cy="4310969"/>
          </a:xfrm>
        </p:spPr>
        <p:txBody>
          <a:bodyPr/>
          <a:lstStyle>
            <a:lvl1pPr marL="540000" indent="-540000">
              <a:lnSpc>
                <a:spcPct val="96000"/>
              </a:lnSpc>
              <a:buFont typeface="Arial" panose="020B0604020202020204" pitchFamily="34" charset="0"/>
              <a:buChar char="•"/>
              <a:defRPr sz="3906" b="1">
                <a:solidFill>
                  <a:schemeClr val="tx2"/>
                </a:solidFill>
                <a:latin typeface="+mj-lt"/>
              </a:defRPr>
            </a:lvl1pPr>
            <a:lvl2pPr marL="900000" indent="-360000">
              <a:defRPr sz="2000" b="1">
                <a:solidFill>
                  <a:schemeClr val="tx2"/>
                </a:solidFill>
                <a:latin typeface="+mj-lt"/>
              </a:defRPr>
            </a:lvl2pPr>
          </a:lstStyle>
          <a:p>
            <a:pPr lvl="0"/>
            <a:r>
              <a:rPr lang="nb-NO"/>
              <a:t>Rediger tekststiler i malen</a:t>
            </a:r>
          </a:p>
          <a:p>
            <a:pPr lvl="1"/>
            <a:r>
              <a:rPr lang="nb-NO"/>
              <a:t>Andre nivå</a:t>
            </a:r>
          </a:p>
        </p:txBody>
      </p:sp>
    </p:spTree>
    <p:extLst>
      <p:ext uri="{BB962C8B-B14F-4D97-AF65-F5344CB8AC3E}">
        <p14:creationId xmlns:p14="http://schemas.microsoft.com/office/powerpoint/2010/main" val="2545445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Graf til venstre">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6F55F636-E216-446C-9DFA-6AA2C34237F9}"/>
              </a:ext>
            </a:extLst>
          </p:cNvPr>
          <p:cNvSpPr/>
          <p:nvPr/>
        </p:nvSpPr>
        <p:spPr>
          <a:xfrm>
            <a:off x="8609013" y="0"/>
            <a:ext cx="3582987" cy="58054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0D193D05-67FA-4D1F-B9C4-D2469DCA3F9D}"/>
              </a:ext>
            </a:extLst>
          </p:cNvPr>
          <p:cNvSpPr>
            <a:spLocks noGrp="1"/>
          </p:cNvSpPr>
          <p:nvPr>
            <p:ph type="title"/>
          </p:nvPr>
        </p:nvSpPr>
        <p:spPr>
          <a:xfrm>
            <a:off x="8940800" y="903505"/>
            <a:ext cx="2546350" cy="685445"/>
          </a:xfrm>
        </p:spPr>
        <p:txBody>
          <a:bodyPr/>
          <a:lstStyle>
            <a:lvl1pPr>
              <a:lnSpc>
                <a:spcPct val="96000"/>
              </a:lnSpc>
              <a:defRPr sz="2000">
                <a:solidFill>
                  <a:schemeClr val="tx2"/>
                </a:solidFill>
              </a:defRPr>
            </a:lvl1pPr>
          </a:lstStyle>
          <a:p>
            <a:r>
              <a:rPr lang="nb-NO"/>
              <a:t>Klikk for å redigere tittelstil</a:t>
            </a:r>
            <a:endParaRPr lang="nb-NO" dirty="0"/>
          </a:p>
        </p:txBody>
      </p:sp>
      <p:sp>
        <p:nvSpPr>
          <p:cNvPr id="3" name="Plassholder for dato 2">
            <a:extLst>
              <a:ext uri="{FF2B5EF4-FFF2-40B4-BE49-F238E27FC236}">
                <a16:creationId xmlns:a16="http://schemas.microsoft.com/office/drawing/2014/main" id="{04EE2C76-4F2D-4E1A-90DA-2F30741820F3}"/>
              </a:ext>
            </a:extLst>
          </p:cNvPr>
          <p:cNvSpPr>
            <a:spLocks noGrp="1"/>
          </p:cNvSpPr>
          <p:nvPr>
            <p:ph type="dt" sz="half" idx="10"/>
          </p:nvPr>
        </p:nvSpPr>
        <p:spPr/>
        <p:txBody>
          <a:bodyPr/>
          <a:lstStyle/>
          <a:p>
            <a:fld id="{C5791A86-31A4-4BFD-B466-89FB2C6603A9}" type="datetime1">
              <a:rPr lang="nb-NO" smtClean="0"/>
              <a:t>24.03.2023</a:t>
            </a:fld>
            <a:endParaRPr lang="nb-NO" dirty="0"/>
          </a:p>
        </p:txBody>
      </p:sp>
      <p:sp>
        <p:nvSpPr>
          <p:cNvPr id="4" name="Plassholder for bunntekst 3">
            <a:extLst>
              <a:ext uri="{FF2B5EF4-FFF2-40B4-BE49-F238E27FC236}">
                <a16:creationId xmlns:a16="http://schemas.microsoft.com/office/drawing/2014/main" id="{6FBD9D8C-037A-44FF-B3C9-78CEEDA9FC2D}"/>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0C68E936-EBF9-4AFE-8F02-D73DCC30053F}"/>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8" name="Plassholder for tekst 11">
            <a:extLst>
              <a:ext uri="{FF2B5EF4-FFF2-40B4-BE49-F238E27FC236}">
                <a16:creationId xmlns:a16="http://schemas.microsoft.com/office/drawing/2014/main" id="{BA4FBD2C-192E-4DA8-BDDF-B784F3A53809}"/>
              </a:ext>
            </a:extLst>
          </p:cNvPr>
          <p:cNvSpPr>
            <a:spLocks noGrp="1"/>
          </p:cNvSpPr>
          <p:nvPr>
            <p:ph type="body" sz="quarter" idx="24" hasCustomPrompt="1"/>
          </p:nvPr>
        </p:nvSpPr>
        <p:spPr>
          <a:xfrm>
            <a:off x="8970964" y="1726106"/>
            <a:ext cx="2546350" cy="3825030"/>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
        <p:nvSpPr>
          <p:cNvPr id="11" name="Plassholder for diagram 10">
            <a:extLst>
              <a:ext uri="{FF2B5EF4-FFF2-40B4-BE49-F238E27FC236}">
                <a16:creationId xmlns:a16="http://schemas.microsoft.com/office/drawing/2014/main" id="{2F698B58-DD17-4D06-A3DF-14DF1BD58696}"/>
              </a:ext>
            </a:extLst>
          </p:cNvPr>
          <p:cNvSpPr>
            <a:spLocks noGrp="1"/>
          </p:cNvSpPr>
          <p:nvPr>
            <p:ph type="chart" sz="quarter" idx="25"/>
          </p:nvPr>
        </p:nvSpPr>
        <p:spPr>
          <a:xfrm>
            <a:off x="569913" y="994639"/>
            <a:ext cx="7724775" cy="5287963"/>
          </a:xfrm>
        </p:spPr>
        <p:txBody>
          <a:bodyPr/>
          <a:lstStyle/>
          <a:p>
            <a:r>
              <a:rPr lang="nb-NO"/>
              <a:t>Klikk ikonet for å legge til et diagram</a:t>
            </a:r>
            <a:endParaRPr lang="nb-NO" dirty="0"/>
          </a:p>
        </p:txBody>
      </p:sp>
    </p:spTree>
    <p:extLst>
      <p:ext uri="{BB962C8B-B14F-4D97-AF65-F5344CB8AC3E}">
        <p14:creationId xmlns:p14="http://schemas.microsoft.com/office/powerpoint/2010/main" val="3136752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Graf til høyre">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6F55F636-E216-446C-9DFA-6AA2C34237F9}"/>
              </a:ext>
            </a:extLst>
          </p:cNvPr>
          <p:cNvSpPr/>
          <p:nvPr/>
        </p:nvSpPr>
        <p:spPr>
          <a:xfrm>
            <a:off x="1" y="1052512"/>
            <a:ext cx="3582987" cy="58054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0D193D05-67FA-4D1F-B9C4-D2469DCA3F9D}"/>
              </a:ext>
            </a:extLst>
          </p:cNvPr>
          <p:cNvSpPr>
            <a:spLocks noGrp="1"/>
          </p:cNvSpPr>
          <p:nvPr>
            <p:ph type="title"/>
          </p:nvPr>
        </p:nvSpPr>
        <p:spPr>
          <a:xfrm>
            <a:off x="331788" y="1244600"/>
            <a:ext cx="2546350" cy="685445"/>
          </a:xfrm>
        </p:spPr>
        <p:txBody>
          <a:bodyPr/>
          <a:lstStyle>
            <a:lvl1pPr>
              <a:lnSpc>
                <a:spcPct val="96000"/>
              </a:lnSpc>
              <a:defRPr sz="2000">
                <a:solidFill>
                  <a:schemeClr val="tx2"/>
                </a:solidFill>
              </a:defRPr>
            </a:lvl1pPr>
          </a:lstStyle>
          <a:p>
            <a:r>
              <a:rPr lang="nb-NO"/>
              <a:t>Klikk for å redigere tittelstil</a:t>
            </a:r>
            <a:endParaRPr lang="nb-NO" dirty="0"/>
          </a:p>
        </p:txBody>
      </p:sp>
      <p:sp>
        <p:nvSpPr>
          <p:cNvPr id="3" name="Plassholder for dato 2">
            <a:extLst>
              <a:ext uri="{FF2B5EF4-FFF2-40B4-BE49-F238E27FC236}">
                <a16:creationId xmlns:a16="http://schemas.microsoft.com/office/drawing/2014/main" id="{04EE2C76-4F2D-4E1A-90DA-2F30741820F3}"/>
              </a:ext>
            </a:extLst>
          </p:cNvPr>
          <p:cNvSpPr>
            <a:spLocks noGrp="1"/>
          </p:cNvSpPr>
          <p:nvPr>
            <p:ph type="dt" sz="half" idx="10"/>
          </p:nvPr>
        </p:nvSpPr>
        <p:spPr/>
        <p:txBody>
          <a:bodyPr/>
          <a:lstStyle/>
          <a:p>
            <a:fld id="{8E3491AE-6C61-44EF-86E3-82FA71746DB1}" type="datetime1">
              <a:rPr lang="nb-NO" smtClean="0"/>
              <a:t>24.03.2023</a:t>
            </a:fld>
            <a:endParaRPr lang="nb-NO" dirty="0"/>
          </a:p>
        </p:txBody>
      </p:sp>
      <p:sp>
        <p:nvSpPr>
          <p:cNvPr id="4" name="Plassholder for bunntekst 3">
            <a:extLst>
              <a:ext uri="{FF2B5EF4-FFF2-40B4-BE49-F238E27FC236}">
                <a16:creationId xmlns:a16="http://schemas.microsoft.com/office/drawing/2014/main" id="{6FBD9D8C-037A-44FF-B3C9-78CEEDA9FC2D}"/>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0C68E936-EBF9-4AFE-8F02-D73DCC30053F}"/>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8" name="Plassholder for tekst 11">
            <a:extLst>
              <a:ext uri="{FF2B5EF4-FFF2-40B4-BE49-F238E27FC236}">
                <a16:creationId xmlns:a16="http://schemas.microsoft.com/office/drawing/2014/main" id="{BA4FBD2C-192E-4DA8-BDDF-B784F3A53809}"/>
              </a:ext>
            </a:extLst>
          </p:cNvPr>
          <p:cNvSpPr>
            <a:spLocks noGrp="1"/>
          </p:cNvSpPr>
          <p:nvPr>
            <p:ph type="body" sz="quarter" idx="24" hasCustomPrompt="1"/>
          </p:nvPr>
        </p:nvSpPr>
        <p:spPr>
          <a:xfrm>
            <a:off x="361952" y="2066772"/>
            <a:ext cx="2546350" cy="3825030"/>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Tekst</a:t>
            </a:r>
          </a:p>
        </p:txBody>
      </p:sp>
      <p:sp>
        <p:nvSpPr>
          <p:cNvPr id="11" name="Plassholder for diagram 10">
            <a:extLst>
              <a:ext uri="{FF2B5EF4-FFF2-40B4-BE49-F238E27FC236}">
                <a16:creationId xmlns:a16="http://schemas.microsoft.com/office/drawing/2014/main" id="{2F698B58-DD17-4D06-A3DF-14DF1BD58696}"/>
              </a:ext>
            </a:extLst>
          </p:cNvPr>
          <p:cNvSpPr>
            <a:spLocks noGrp="1"/>
          </p:cNvSpPr>
          <p:nvPr>
            <p:ph type="chart" sz="quarter" idx="25"/>
          </p:nvPr>
        </p:nvSpPr>
        <p:spPr>
          <a:xfrm>
            <a:off x="3867475" y="517525"/>
            <a:ext cx="7724775" cy="5287963"/>
          </a:xfrm>
        </p:spPr>
        <p:txBody>
          <a:bodyPr/>
          <a:lstStyle/>
          <a:p>
            <a:r>
              <a:rPr lang="nb-NO"/>
              <a:t>Klikk ikonet for å legge til et diagram</a:t>
            </a:r>
          </a:p>
        </p:txBody>
      </p:sp>
    </p:spTree>
    <p:extLst>
      <p:ext uri="{BB962C8B-B14F-4D97-AF65-F5344CB8AC3E}">
        <p14:creationId xmlns:p14="http://schemas.microsoft.com/office/powerpoint/2010/main" val="97424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dslinje kort">
    <p:spTree>
      <p:nvGrpSpPr>
        <p:cNvPr id="1" name=""/>
        <p:cNvGrpSpPr/>
        <p:nvPr/>
      </p:nvGrpSpPr>
      <p:grpSpPr>
        <a:xfrm>
          <a:off x="0" y="0"/>
          <a:ext cx="0" cy="0"/>
          <a:chOff x="0" y="0"/>
          <a:chExt cx="0" cy="0"/>
        </a:xfrm>
      </p:grpSpPr>
      <p:cxnSp>
        <p:nvCxnSpPr>
          <p:cNvPr id="21" name="Rett linje 20">
            <a:extLst>
              <a:ext uri="{FF2B5EF4-FFF2-40B4-BE49-F238E27FC236}">
                <a16:creationId xmlns:a16="http://schemas.microsoft.com/office/drawing/2014/main" id="{255374EF-7F36-4F39-9540-F9501ABF4E2C}"/>
              </a:ext>
            </a:extLst>
          </p:cNvPr>
          <p:cNvCxnSpPr>
            <a:cxnSpLocks/>
          </p:cNvCxnSpPr>
          <p:nvPr/>
        </p:nvCxnSpPr>
        <p:spPr>
          <a:xfrm>
            <a:off x="1009650" y="2649569"/>
            <a:ext cx="10163175" cy="0"/>
          </a:xfrm>
          <a:prstGeom prst="line">
            <a:avLst/>
          </a:prstGeom>
          <a:ln w="279400" cap="rnd">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tel 1">
            <a:extLst>
              <a:ext uri="{FF2B5EF4-FFF2-40B4-BE49-F238E27FC236}">
                <a16:creationId xmlns:a16="http://schemas.microsoft.com/office/drawing/2014/main" id="{EEC36B82-9524-4F1C-B8FB-0BD1AF389E9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D0AC9E5-D2AE-46A0-A23D-13ADF74C5331}"/>
              </a:ext>
            </a:extLst>
          </p:cNvPr>
          <p:cNvSpPr>
            <a:spLocks noGrp="1"/>
          </p:cNvSpPr>
          <p:nvPr>
            <p:ph type="dt" sz="half" idx="10"/>
          </p:nvPr>
        </p:nvSpPr>
        <p:spPr/>
        <p:txBody>
          <a:bodyPr/>
          <a:lstStyle/>
          <a:p>
            <a:fld id="{6DD0F35E-5106-4DB0-AB2B-F63F9FE2C003}" type="datetime1">
              <a:rPr lang="nb-NO" smtClean="0"/>
              <a:t>24.03.2023</a:t>
            </a:fld>
            <a:endParaRPr lang="nb-NO" dirty="0"/>
          </a:p>
        </p:txBody>
      </p:sp>
      <p:sp>
        <p:nvSpPr>
          <p:cNvPr id="4" name="Plassholder for bunntekst 3">
            <a:extLst>
              <a:ext uri="{FF2B5EF4-FFF2-40B4-BE49-F238E27FC236}">
                <a16:creationId xmlns:a16="http://schemas.microsoft.com/office/drawing/2014/main" id="{E30398E9-4FF7-4920-B154-39B0470D5E1B}"/>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124CD5DA-345C-49A2-9834-314FD8A48298}"/>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8" name="Plassholder for tekst 9">
            <a:extLst>
              <a:ext uri="{FF2B5EF4-FFF2-40B4-BE49-F238E27FC236}">
                <a16:creationId xmlns:a16="http://schemas.microsoft.com/office/drawing/2014/main" id="{506A0296-1F81-44B7-ADB1-16788DD5D57F}"/>
              </a:ext>
            </a:extLst>
          </p:cNvPr>
          <p:cNvSpPr>
            <a:spLocks noGrp="1"/>
          </p:cNvSpPr>
          <p:nvPr>
            <p:ph type="body" sz="quarter" idx="13" hasCustomPrompt="1"/>
          </p:nvPr>
        </p:nvSpPr>
        <p:spPr>
          <a:xfrm>
            <a:off x="1627188"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9" name="Plassholder for tekst 11">
            <a:extLst>
              <a:ext uri="{FF2B5EF4-FFF2-40B4-BE49-F238E27FC236}">
                <a16:creationId xmlns:a16="http://schemas.microsoft.com/office/drawing/2014/main" id="{33EC8A4B-7B7C-495F-923F-4DB952FE4C3C}"/>
              </a:ext>
            </a:extLst>
          </p:cNvPr>
          <p:cNvSpPr>
            <a:spLocks noGrp="1"/>
          </p:cNvSpPr>
          <p:nvPr>
            <p:ph type="body" sz="quarter" idx="14"/>
          </p:nvPr>
        </p:nvSpPr>
        <p:spPr>
          <a:xfrm>
            <a:off x="889000"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0" name="Likebent trekant 9">
            <a:extLst>
              <a:ext uri="{FF2B5EF4-FFF2-40B4-BE49-F238E27FC236}">
                <a16:creationId xmlns:a16="http://schemas.microsoft.com/office/drawing/2014/main" id="{E5099B17-CC5C-4BA7-AED4-12350CAE4942}"/>
              </a:ext>
            </a:extLst>
          </p:cNvPr>
          <p:cNvSpPr/>
          <p:nvPr/>
        </p:nvSpPr>
        <p:spPr>
          <a:xfrm>
            <a:off x="1859817"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lassholder for tekst 9">
            <a:extLst>
              <a:ext uri="{FF2B5EF4-FFF2-40B4-BE49-F238E27FC236}">
                <a16:creationId xmlns:a16="http://schemas.microsoft.com/office/drawing/2014/main" id="{3E7BB22A-BD7D-4428-8F89-0CCC7C1AB6CA}"/>
              </a:ext>
            </a:extLst>
          </p:cNvPr>
          <p:cNvSpPr>
            <a:spLocks noGrp="1"/>
          </p:cNvSpPr>
          <p:nvPr>
            <p:ph type="body" sz="quarter" idx="15" hasCustomPrompt="1"/>
          </p:nvPr>
        </p:nvSpPr>
        <p:spPr>
          <a:xfrm>
            <a:off x="4309533"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2" name="Plassholder for tekst 11">
            <a:extLst>
              <a:ext uri="{FF2B5EF4-FFF2-40B4-BE49-F238E27FC236}">
                <a16:creationId xmlns:a16="http://schemas.microsoft.com/office/drawing/2014/main" id="{AB5929B9-7A0B-41A4-BA9E-6C4F361E2A1E}"/>
              </a:ext>
            </a:extLst>
          </p:cNvPr>
          <p:cNvSpPr>
            <a:spLocks noGrp="1"/>
          </p:cNvSpPr>
          <p:nvPr>
            <p:ph type="body" sz="quarter" idx="16"/>
          </p:nvPr>
        </p:nvSpPr>
        <p:spPr>
          <a:xfrm>
            <a:off x="3571346"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3" name="Likebent trekant 12">
            <a:extLst>
              <a:ext uri="{FF2B5EF4-FFF2-40B4-BE49-F238E27FC236}">
                <a16:creationId xmlns:a16="http://schemas.microsoft.com/office/drawing/2014/main" id="{4F80A0C7-FCBA-4306-826D-075E0E2B53A5}"/>
              </a:ext>
            </a:extLst>
          </p:cNvPr>
          <p:cNvSpPr/>
          <p:nvPr/>
        </p:nvSpPr>
        <p:spPr>
          <a:xfrm>
            <a:off x="4542163"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Plassholder for tekst 9">
            <a:extLst>
              <a:ext uri="{FF2B5EF4-FFF2-40B4-BE49-F238E27FC236}">
                <a16:creationId xmlns:a16="http://schemas.microsoft.com/office/drawing/2014/main" id="{ECFDC73A-5E7F-44D0-925C-DB85A6B929F7}"/>
              </a:ext>
            </a:extLst>
          </p:cNvPr>
          <p:cNvSpPr>
            <a:spLocks noGrp="1"/>
          </p:cNvSpPr>
          <p:nvPr>
            <p:ph type="body" sz="quarter" idx="17" hasCustomPrompt="1"/>
          </p:nvPr>
        </p:nvSpPr>
        <p:spPr>
          <a:xfrm>
            <a:off x="6991879"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5" name="Plassholder for tekst 11">
            <a:extLst>
              <a:ext uri="{FF2B5EF4-FFF2-40B4-BE49-F238E27FC236}">
                <a16:creationId xmlns:a16="http://schemas.microsoft.com/office/drawing/2014/main" id="{816CA69E-3B6A-4E9D-A153-87082F3E7655}"/>
              </a:ext>
            </a:extLst>
          </p:cNvPr>
          <p:cNvSpPr>
            <a:spLocks noGrp="1"/>
          </p:cNvSpPr>
          <p:nvPr>
            <p:ph type="body" sz="quarter" idx="18"/>
          </p:nvPr>
        </p:nvSpPr>
        <p:spPr>
          <a:xfrm>
            <a:off x="6253692"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6" name="Likebent trekant 15">
            <a:extLst>
              <a:ext uri="{FF2B5EF4-FFF2-40B4-BE49-F238E27FC236}">
                <a16:creationId xmlns:a16="http://schemas.microsoft.com/office/drawing/2014/main" id="{D29183E5-22A7-4A99-849B-7FCD32D61720}"/>
              </a:ext>
            </a:extLst>
          </p:cNvPr>
          <p:cNvSpPr/>
          <p:nvPr/>
        </p:nvSpPr>
        <p:spPr>
          <a:xfrm>
            <a:off x="7224509"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Plassholder for tekst 9">
            <a:extLst>
              <a:ext uri="{FF2B5EF4-FFF2-40B4-BE49-F238E27FC236}">
                <a16:creationId xmlns:a16="http://schemas.microsoft.com/office/drawing/2014/main" id="{FE0D72D0-94E4-4439-922B-D1AEF81C50F0}"/>
              </a:ext>
            </a:extLst>
          </p:cNvPr>
          <p:cNvSpPr>
            <a:spLocks noGrp="1"/>
          </p:cNvSpPr>
          <p:nvPr>
            <p:ph type="body" sz="quarter" idx="19" hasCustomPrompt="1"/>
          </p:nvPr>
        </p:nvSpPr>
        <p:spPr>
          <a:xfrm>
            <a:off x="9674224"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8" name="Plassholder for tekst 11">
            <a:extLst>
              <a:ext uri="{FF2B5EF4-FFF2-40B4-BE49-F238E27FC236}">
                <a16:creationId xmlns:a16="http://schemas.microsoft.com/office/drawing/2014/main" id="{5420BF67-AC37-4636-B177-3F10A950E5C4}"/>
              </a:ext>
            </a:extLst>
          </p:cNvPr>
          <p:cNvSpPr>
            <a:spLocks noGrp="1"/>
          </p:cNvSpPr>
          <p:nvPr>
            <p:ph type="body" sz="quarter" idx="20"/>
          </p:nvPr>
        </p:nvSpPr>
        <p:spPr>
          <a:xfrm>
            <a:off x="8936037"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9" name="Likebent trekant 18">
            <a:extLst>
              <a:ext uri="{FF2B5EF4-FFF2-40B4-BE49-F238E27FC236}">
                <a16:creationId xmlns:a16="http://schemas.microsoft.com/office/drawing/2014/main" id="{F3AD734A-4C68-44DC-A559-B01CE7455FA2}"/>
              </a:ext>
            </a:extLst>
          </p:cNvPr>
          <p:cNvSpPr/>
          <p:nvPr/>
        </p:nvSpPr>
        <p:spPr>
          <a:xfrm>
            <a:off x="9906853"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613256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dslinje start">
    <p:spTree>
      <p:nvGrpSpPr>
        <p:cNvPr id="1" name=""/>
        <p:cNvGrpSpPr/>
        <p:nvPr/>
      </p:nvGrpSpPr>
      <p:grpSpPr>
        <a:xfrm>
          <a:off x="0" y="0"/>
          <a:ext cx="0" cy="0"/>
          <a:chOff x="0" y="0"/>
          <a:chExt cx="0" cy="0"/>
        </a:xfrm>
      </p:grpSpPr>
      <p:cxnSp>
        <p:nvCxnSpPr>
          <p:cNvPr id="21" name="Rett linje 20">
            <a:extLst>
              <a:ext uri="{FF2B5EF4-FFF2-40B4-BE49-F238E27FC236}">
                <a16:creationId xmlns:a16="http://schemas.microsoft.com/office/drawing/2014/main" id="{255374EF-7F36-4F39-9540-F9501ABF4E2C}"/>
              </a:ext>
            </a:extLst>
          </p:cNvPr>
          <p:cNvCxnSpPr>
            <a:cxnSpLocks/>
          </p:cNvCxnSpPr>
          <p:nvPr/>
        </p:nvCxnSpPr>
        <p:spPr>
          <a:xfrm>
            <a:off x="1859817" y="2649569"/>
            <a:ext cx="10198833" cy="0"/>
          </a:xfrm>
          <a:prstGeom prst="line">
            <a:avLst/>
          </a:prstGeom>
          <a:ln w="279400" cap="sq">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tel 1">
            <a:extLst>
              <a:ext uri="{FF2B5EF4-FFF2-40B4-BE49-F238E27FC236}">
                <a16:creationId xmlns:a16="http://schemas.microsoft.com/office/drawing/2014/main" id="{EEC36B82-9524-4F1C-B8FB-0BD1AF389E9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D0AC9E5-D2AE-46A0-A23D-13ADF74C5331}"/>
              </a:ext>
            </a:extLst>
          </p:cNvPr>
          <p:cNvSpPr>
            <a:spLocks noGrp="1"/>
          </p:cNvSpPr>
          <p:nvPr>
            <p:ph type="dt" sz="half" idx="10"/>
          </p:nvPr>
        </p:nvSpPr>
        <p:spPr/>
        <p:txBody>
          <a:bodyPr/>
          <a:lstStyle/>
          <a:p>
            <a:fld id="{BAEC4DF1-98D3-4210-ACDF-D2BD5CEFA0F2}" type="datetime1">
              <a:rPr lang="nb-NO" smtClean="0"/>
              <a:t>24.03.2023</a:t>
            </a:fld>
            <a:endParaRPr lang="nb-NO" dirty="0"/>
          </a:p>
        </p:txBody>
      </p:sp>
      <p:sp>
        <p:nvSpPr>
          <p:cNvPr id="4" name="Plassholder for bunntekst 3">
            <a:extLst>
              <a:ext uri="{FF2B5EF4-FFF2-40B4-BE49-F238E27FC236}">
                <a16:creationId xmlns:a16="http://schemas.microsoft.com/office/drawing/2014/main" id="{E30398E9-4FF7-4920-B154-39B0470D5E1B}"/>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124CD5DA-345C-49A2-9834-314FD8A48298}"/>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8" name="Plassholder for tekst 9">
            <a:extLst>
              <a:ext uri="{FF2B5EF4-FFF2-40B4-BE49-F238E27FC236}">
                <a16:creationId xmlns:a16="http://schemas.microsoft.com/office/drawing/2014/main" id="{506A0296-1F81-44B7-ADB1-16788DD5D57F}"/>
              </a:ext>
            </a:extLst>
          </p:cNvPr>
          <p:cNvSpPr>
            <a:spLocks noGrp="1"/>
          </p:cNvSpPr>
          <p:nvPr>
            <p:ph type="body" sz="quarter" idx="13" hasCustomPrompt="1"/>
          </p:nvPr>
        </p:nvSpPr>
        <p:spPr>
          <a:xfrm>
            <a:off x="1627188"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9" name="Plassholder for tekst 11">
            <a:extLst>
              <a:ext uri="{FF2B5EF4-FFF2-40B4-BE49-F238E27FC236}">
                <a16:creationId xmlns:a16="http://schemas.microsoft.com/office/drawing/2014/main" id="{33EC8A4B-7B7C-495F-923F-4DB952FE4C3C}"/>
              </a:ext>
            </a:extLst>
          </p:cNvPr>
          <p:cNvSpPr>
            <a:spLocks noGrp="1"/>
          </p:cNvSpPr>
          <p:nvPr>
            <p:ph type="body" sz="quarter" idx="14"/>
          </p:nvPr>
        </p:nvSpPr>
        <p:spPr>
          <a:xfrm>
            <a:off x="889000"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0" name="Likebent trekant 9">
            <a:extLst>
              <a:ext uri="{FF2B5EF4-FFF2-40B4-BE49-F238E27FC236}">
                <a16:creationId xmlns:a16="http://schemas.microsoft.com/office/drawing/2014/main" id="{E5099B17-CC5C-4BA7-AED4-12350CAE4942}"/>
              </a:ext>
            </a:extLst>
          </p:cNvPr>
          <p:cNvSpPr/>
          <p:nvPr/>
        </p:nvSpPr>
        <p:spPr>
          <a:xfrm>
            <a:off x="1859817"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lassholder for tekst 9">
            <a:extLst>
              <a:ext uri="{FF2B5EF4-FFF2-40B4-BE49-F238E27FC236}">
                <a16:creationId xmlns:a16="http://schemas.microsoft.com/office/drawing/2014/main" id="{3E7BB22A-BD7D-4428-8F89-0CCC7C1AB6CA}"/>
              </a:ext>
            </a:extLst>
          </p:cNvPr>
          <p:cNvSpPr>
            <a:spLocks noGrp="1"/>
          </p:cNvSpPr>
          <p:nvPr>
            <p:ph type="body" sz="quarter" idx="15" hasCustomPrompt="1"/>
          </p:nvPr>
        </p:nvSpPr>
        <p:spPr>
          <a:xfrm>
            <a:off x="4309533"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2" name="Plassholder for tekst 11">
            <a:extLst>
              <a:ext uri="{FF2B5EF4-FFF2-40B4-BE49-F238E27FC236}">
                <a16:creationId xmlns:a16="http://schemas.microsoft.com/office/drawing/2014/main" id="{AB5929B9-7A0B-41A4-BA9E-6C4F361E2A1E}"/>
              </a:ext>
            </a:extLst>
          </p:cNvPr>
          <p:cNvSpPr>
            <a:spLocks noGrp="1"/>
          </p:cNvSpPr>
          <p:nvPr>
            <p:ph type="body" sz="quarter" idx="16"/>
          </p:nvPr>
        </p:nvSpPr>
        <p:spPr>
          <a:xfrm>
            <a:off x="3571346"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3" name="Likebent trekant 12">
            <a:extLst>
              <a:ext uri="{FF2B5EF4-FFF2-40B4-BE49-F238E27FC236}">
                <a16:creationId xmlns:a16="http://schemas.microsoft.com/office/drawing/2014/main" id="{4F80A0C7-FCBA-4306-826D-075E0E2B53A5}"/>
              </a:ext>
            </a:extLst>
          </p:cNvPr>
          <p:cNvSpPr/>
          <p:nvPr/>
        </p:nvSpPr>
        <p:spPr>
          <a:xfrm>
            <a:off x="4542163"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Plassholder for tekst 9">
            <a:extLst>
              <a:ext uri="{FF2B5EF4-FFF2-40B4-BE49-F238E27FC236}">
                <a16:creationId xmlns:a16="http://schemas.microsoft.com/office/drawing/2014/main" id="{ECFDC73A-5E7F-44D0-925C-DB85A6B929F7}"/>
              </a:ext>
            </a:extLst>
          </p:cNvPr>
          <p:cNvSpPr>
            <a:spLocks noGrp="1"/>
          </p:cNvSpPr>
          <p:nvPr>
            <p:ph type="body" sz="quarter" idx="17" hasCustomPrompt="1"/>
          </p:nvPr>
        </p:nvSpPr>
        <p:spPr>
          <a:xfrm>
            <a:off x="6991879"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5" name="Plassholder for tekst 11">
            <a:extLst>
              <a:ext uri="{FF2B5EF4-FFF2-40B4-BE49-F238E27FC236}">
                <a16:creationId xmlns:a16="http://schemas.microsoft.com/office/drawing/2014/main" id="{816CA69E-3B6A-4E9D-A153-87082F3E7655}"/>
              </a:ext>
            </a:extLst>
          </p:cNvPr>
          <p:cNvSpPr>
            <a:spLocks noGrp="1"/>
          </p:cNvSpPr>
          <p:nvPr>
            <p:ph type="body" sz="quarter" idx="18"/>
          </p:nvPr>
        </p:nvSpPr>
        <p:spPr>
          <a:xfrm>
            <a:off x="6253692"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6" name="Likebent trekant 15">
            <a:extLst>
              <a:ext uri="{FF2B5EF4-FFF2-40B4-BE49-F238E27FC236}">
                <a16:creationId xmlns:a16="http://schemas.microsoft.com/office/drawing/2014/main" id="{D29183E5-22A7-4A99-849B-7FCD32D61720}"/>
              </a:ext>
            </a:extLst>
          </p:cNvPr>
          <p:cNvSpPr/>
          <p:nvPr/>
        </p:nvSpPr>
        <p:spPr>
          <a:xfrm>
            <a:off x="7224509"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Plassholder for tekst 9">
            <a:extLst>
              <a:ext uri="{FF2B5EF4-FFF2-40B4-BE49-F238E27FC236}">
                <a16:creationId xmlns:a16="http://schemas.microsoft.com/office/drawing/2014/main" id="{FE0D72D0-94E4-4439-922B-D1AEF81C50F0}"/>
              </a:ext>
            </a:extLst>
          </p:cNvPr>
          <p:cNvSpPr>
            <a:spLocks noGrp="1"/>
          </p:cNvSpPr>
          <p:nvPr>
            <p:ph type="body" sz="quarter" idx="19" hasCustomPrompt="1"/>
          </p:nvPr>
        </p:nvSpPr>
        <p:spPr>
          <a:xfrm>
            <a:off x="9674224"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8" name="Plassholder for tekst 11">
            <a:extLst>
              <a:ext uri="{FF2B5EF4-FFF2-40B4-BE49-F238E27FC236}">
                <a16:creationId xmlns:a16="http://schemas.microsoft.com/office/drawing/2014/main" id="{5420BF67-AC37-4636-B177-3F10A950E5C4}"/>
              </a:ext>
            </a:extLst>
          </p:cNvPr>
          <p:cNvSpPr>
            <a:spLocks noGrp="1"/>
          </p:cNvSpPr>
          <p:nvPr>
            <p:ph type="body" sz="quarter" idx="20"/>
          </p:nvPr>
        </p:nvSpPr>
        <p:spPr>
          <a:xfrm>
            <a:off x="8936037"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9" name="Likebent trekant 18">
            <a:extLst>
              <a:ext uri="{FF2B5EF4-FFF2-40B4-BE49-F238E27FC236}">
                <a16:creationId xmlns:a16="http://schemas.microsoft.com/office/drawing/2014/main" id="{F3AD734A-4C68-44DC-A559-B01CE7455FA2}"/>
              </a:ext>
            </a:extLst>
          </p:cNvPr>
          <p:cNvSpPr/>
          <p:nvPr/>
        </p:nvSpPr>
        <p:spPr>
          <a:xfrm>
            <a:off x="9906853"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06697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63DA41-8887-4040-9458-1B5877CA03E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9B9980B-285F-45F3-B010-BCE42B323E3D}"/>
              </a:ext>
            </a:extLst>
          </p:cNvPr>
          <p:cNvSpPr>
            <a:spLocks noGrp="1"/>
          </p:cNvSpPr>
          <p:nvPr>
            <p:ph idx="1" hasCustomPrompt="1"/>
          </p:nvPr>
        </p:nvSpPr>
        <p:spPr/>
        <p:txBody>
          <a:bodyPr/>
          <a:lstStyle>
            <a:lvl5pPr>
              <a:defRPr/>
            </a:lvl5pPr>
          </a:lstStyle>
          <a:p>
            <a:pPr lvl="0"/>
            <a:r>
              <a:rPr lang="nb-NO" dirty="0"/>
              <a:t>Malen inneholder flere oppsett. </a:t>
            </a:r>
            <a:br>
              <a:rPr lang="nb-NO" dirty="0"/>
            </a:br>
            <a:r>
              <a:rPr lang="nb-NO" dirty="0"/>
              <a:t>Trykk på pila under «Nytt lysbilde»-knappen på Hjem-fanen for å velge oppsett for nytt lysbilde.</a:t>
            </a:r>
            <a:br>
              <a:rPr lang="nb-NO" dirty="0"/>
            </a:br>
            <a:r>
              <a:rPr lang="nb-NO" dirty="0"/>
              <a:t>Eller trykk på Oppsett-knappen for å endre oppsett på siden som er aktiv. </a:t>
            </a:r>
            <a:br>
              <a:rPr lang="nb-NO" dirty="0"/>
            </a:br>
            <a:r>
              <a:rPr lang="nb-NO" dirty="0"/>
              <a:t>For å unngå å ta med tekststiler fra andre steder når du limer inn, lim inn med innstillingen «Bruk måltema» eller «Bare tekst», Trykk på ikonet som dukker opp når du limer inn for å velge. </a:t>
            </a:r>
          </a:p>
          <a:p>
            <a:pPr lvl="1"/>
            <a:r>
              <a:rPr lang="nb-NO" dirty="0"/>
              <a:t>Andre nivå</a:t>
            </a:r>
          </a:p>
          <a:p>
            <a:pPr lvl="2"/>
            <a:r>
              <a:rPr lang="nb-NO" dirty="0"/>
              <a:t>Tredje nivå</a:t>
            </a:r>
          </a:p>
          <a:p>
            <a:pPr lvl="3"/>
            <a:r>
              <a:rPr lang="nb-NO" dirty="0"/>
              <a:t>Fjerde nivå</a:t>
            </a:r>
          </a:p>
          <a:p>
            <a:pPr lvl="4"/>
            <a:r>
              <a:rPr lang="nb-NO" dirty="0"/>
              <a:t>Femte nivå</a:t>
            </a:r>
          </a:p>
          <a:p>
            <a:pPr lvl="5"/>
            <a:r>
              <a:rPr lang="nb-NO" dirty="0"/>
              <a:t>Sjette nivå</a:t>
            </a:r>
          </a:p>
        </p:txBody>
      </p:sp>
      <p:sp>
        <p:nvSpPr>
          <p:cNvPr id="7" name="Plassholder for dato 6">
            <a:extLst>
              <a:ext uri="{FF2B5EF4-FFF2-40B4-BE49-F238E27FC236}">
                <a16:creationId xmlns:a16="http://schemas.microsoft.com/office/drawing/2014/main" id="{4FD9A867-FA52-4B17-8323-9F7730F45CA8}"/>
              </a:ext>
            </a:extLst>
          </p:cNvPr>
          <p:cNvSpPr>
            <a:spLocks noGrp="1"/>
          </p:cNvSpPr>
          <p:nvPr>
            <p:ph type="dt" sz="half" idx="10"/>
          </p:nvPr>
        </p:nvSpPr>
        <p:spPr/>
        <p:txBody>
          <a:bodyPr/>
          <a:lstStyle/>
          <a:p>
            <a:fld id="{8DC48AD7-A95F-4AED-A7C2-F26592AB5E18}" type="datetime1">
              <a:rPr lang="nb-NO" smtClean="0"/>
              <a:t>24.03.2023</a:t>
            </a:fld>
            <a:endParaRPr lang="nb-NO" dirty="0"/>
          </a:p>
        </p:txBody>
      </p:sp>
      <p:sp>
        <p:nvSpPr>
          <p:cNvPr id="8" name="Plassholder for bunntekst 7">
            <a:extLst>
              <a:ext uri="{FF2B5EF4-FFF2-40B4-BE49-F238E27FC236}">
                <a16:creationId xmlns:a16="http://schemas.microsoft.com/office/drawing/2014/main" id="{9893C077-E5B7-4B8A-BDDE-AA66CB24D71C}"/>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9" name="Plassholder for lysbildenummer 8">
            <a:extLst>
              <a:ext uri="{FF2B5EF4-FFF2-40B4-BE49-F238E27FC236}">
                <a16:creationId xmlns:a16="http://schemas.microsoft.com/office/drawing/2014/main" id="{3B4F4F39-7E68-46A2-8296-A4B9CFE5F21C}"/>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Tree>
    <p:extLst>
      <p:ext uri="{BB962C8B-B14F-4D97-AF65-F5344CB8AC3E}">
        <p14:creationId xmlns:p14="http://schemas.microsoft.com/office/powerpoint/2010/main" val="3002132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dslinje midt">
    <p:spTree>
      <p:nvGrpSpPr>
        <p:cNvPr id="1" name=""/>
        <p:cNvGrpSpPr/>
        <p:nvPr/>
      </p:nvGrpSpPr>
      <p:grpSpPr>
        <a:xfrm>
          <a:off x="0" y="0"/>
          <a:ext cx="0" cy="0"/>
          <a:chOff x="0" y="0"/>
          <a:chExt cx="0" cy="0"/>
        </a:xfrm>
      </p:grpSpPr>
      <p:cxnSp>
        <p:nvCxnSpPr>
          <p:cNvPr id="21" name="Rett linje 20">
            <a:extLst>
              <a:ext uri="{FF2B5EF4-FFF2-40B4-BE49-F238E27FC236}">
                <a16:creationId xmlns:a16="http://schemas.microsoft.com/office/drawing/2014/main" id="{255374EF-7F36-4F39-9540-F9501ABF4E2C}"/>
              </a:ext>
            </a:extLst>
          </p:cNvPr>
          <p:cNvCxnSpPr>
            <a:cxnSpLocks/>
          </p:cNvCxnSpPr>
          <p:nvPr/>
        </p:nvCxnSpPr>
        <p:spPr>
          <a:xfrm>
            <a:off x="114300" y="2649569"/>
            <a:ext cx="11944350" cy="0"/>
          </a:xfrm>
          <a:prstGeom prst="line">
            <a:avLst/>
          </a:prstGeom>
          <a:ln w="279400" cap="sq">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tel 1">
            <a:extLst>
              <a:ext uri="{FF2B5EF4-FFF2-40B4-BE49-F238E27FC236}">
                <a16:creationId xmlns:a16="http://schemas.microsoft.com/office/drawing/2014/main" id="{EEC36B82-9524-4F1C-B8FB-0BD1AF389E9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D0AC9E5-D2AE-46A0-A23D-13ADF74C5331}"/>
              </a:ext>
            </a:extLst>
          </p:cNvPr>
          <p:cNvSpPr>
            <a:spLocks noGrp="1"/>
          </p:cNvSpPr>
          <p:nvPr>
            <p:ph type="dt" sz="half" idx="10"/>
          </p:nvPr>
        </p:nvSpPr>
        <p:spPr/>
        <p:txBody>
          <a:bodyPr/>
          <a:lstStyle/>
          <a:p>
            <a:fld id="{E477A9BD-17B7-4278-95D0-9A03E116A422}" type="datetime1">
              <a:rPr lang="nb-NO" smtClean="0"/>
              <a:t>24.03.2023</a:t>
            </a:fld>
            <a:endParaRPr lang="nb-NO" dirty="0"/>
          </a:p>
        </p:txBody>
      </p:sp>
      <p:sp>
        <p:nvSpPr>
          <p:cNvPr id="4" name="Plassholder for bunntekst 3">
            <a:extLst>
              <a:ext uri="{FF2B5EF4-FFF2-40B4-BE49-F238E27FC236}">
                <a16:creationId xmlns:a16="http://schemas.microsoft.com/office/drawing/2014/main" id="{E30398E9-4FF7-4920-B154-39B0470D5E1B}"/>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124CD5DA-345C-49A2-9834-314FD8A48298}"/>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8" name="Plassholder for tekst 9">
            <a:extLst>
              <a:ext uri="{FF2B5EF4-FFF2-40B4-BE49-F238E27FC236}">
                <a16:creationId xmlns:a16="http://schemas.microsoft.com/office/drawing/2014/main" id="{506A0296-1F81-44B7-ADB1-16788DD5D57F}"/>
              </a:ext>
            </a:extLst>
          </p:cNvPr>
          <p:cNvSpPr>
            <a:spLocks noGrp="1"/>
          </p:cNvSpPr>
          <p:nvPr>
            <p:ph type="body" sz="quarter" idx="13" hasCustomPrompt="1"/>
          </p:nvPr>
        </p:nvSpPr>
        <p:spPr>
          <a:xfrm>
            <a:off x="1627188"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9" name="Plassholder for tekst 11">
            <a:extLst>
              <a:ext uri="{FF2B5EF4-FFF2-40B4-BE49-F238E27FC236}">
                <a16:creationId xmlns:a16="http://schemas.microsoft.com/office/drawing/2014/main" id="{33EC8A4B-7B7C-495F-923F-4DB952FE4C3C}"/>
              </a:ext>
            </a:extLst>
          </p:cNvPr>
          <p:cNvSpPr>
            <a:spLocks noGrp="1"/>
          </p:cNvSpPr>
          <p:nvPr>
            <p:ph type="body" sz="quarter" idx="14"/>
          </p:nvPr>
        </p:nvSpPr>
        <p:spPr>
          <a:xfrm>
            <a:off x="889000"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0" name="Likebent trekant 9">
            <a:extLst>
              <a:ext uri="{FF2B5EF4-FFF2-40B4-BE49-F238E27FC236}">
                <a16:creationId xmlns:a16="http://schemas.microsoft.com/office/drawing/2014/main" id="{E5099B17-CC5C-4BA7-AED4-12350CAE4942}"/>
              </a:ext>
            </a:extLst>
          </p:cNvPr>
          <p:cNvSpPr/>
          <p:nvPr/>
        </p:nvSpPr>
        <p:spPr>
          <a:xfrm>
            <a:off x="1859817"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lassholder for tekst 9">
            <a:extLst>
              <a:ext uri="{FF2B5EF4-FFF2-40B4-BE49-F238E27FC236}">
                <a16:creationId xmlns:a16="http://schemas.microsoft.com/office/drawing/2014/main" id="{3E7BB22A-BD7D-4428-8F89-0CCC7C1AB6CA}"/>
              </a:ext>
            </a:extLst>
          </p:cNvPr>
          <p:cNvSpPr>
            <a:spLocks noGrp="1"/>
          </p:cNvSpPr>
          <p:nvPr>
            <p:ph type="body" sz="quarter" idx="15" hasCustomPrompt="1"/>
          </p:nvPr>
        </p:nvSpPr>
        <p:spPr>
          <a:xfrm>
            <a:off x="4309533"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2" name="Plassholder for tekst 11">
            <a:extLst>
              <a:ext uri="{FF2B5EF4-FFF2-40B4-BE49-F238E27FC236}">
                <a16:creationId xmlns:a16="http://schemas.microsoft.com/office/drawing/2014/main" id="{AB5929B9-7A0B-41A4-BA9E-6C4F361E2A1E}"/>
              </a:ext>
            </a:extLst>
          </p:cNvPr>
          <p:cNvSpPr>
            <a:spLocks noGrp="1"/>
          </p:cNvSpPr>
          <p:nvPr>
            <p:ph type="body" sz="quarter" idx="16"/>
          </p:nvPr>
        </p:nvSpPr>
        <p:spPr>
          <a:xfrm>
            <a:off x="3571346"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3" name="Likebent trekant 12">
            <a:extLst>
              <a:ext uri="{FF2B5EF4-FFF2-40B4-BE49-F238E27FC236}">
                <a16:creationId xmlns:a16="http://schemas.microsoft.com/office/drawing/2014/main" id="{4F80A0C7-FCBA-4306-826D-075E0E2B53A5}"/>
              </a:ext>
            </a:extLst>
          </p:cNvPr>
          <p:cNvSpPr/>
          <p:nvPr/>
        </p:nvSpPr>
        <p:spPr>
          <a:xfrm>
            <a:off x="4542163"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Plassholder for tekst 9">
            <a:extLst>
              <a:ext uri="{FF2B5EF4-FFF2-40B4-BE49-F238E27FC236}">
                <a16:creationId xmlns:a16="http://schemas.microsoft.com/office/drawing/2014/main" id="{ECFDC73A-5E7F-44D0-925C-DB85A6B929F7}"/>
              </a:ext>
            </a:extLst>
          </p:cNvPr>
          <p:cNvSpPr>
            <a:spLocks noGrp="1"/>
          </p:cNvSpPr>
          <p:nvPr>
            <p:ph type="body" sz="quarter" idx="17" hasCustomPrompt="1"/>
          </p:nvPr>
        </p:nvSpPr>
        <p:spPr>
          <a:xfrm>
            <a:off x="6991879"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5" name="Plassholder for tekst 11">
            <a:extLst>
              <a:ext uri="{FF2B5EF4-FFF2-40B4-BE49-F238E27FC236}">
                <a16:creationId xmlns:a16="http://schemas.microsoft.com/office/drawing/2014/main" id="{816CA69E-3B6A-4E9D-A153-87082F3E7655}"/>
              </a:ext>
            </a:extLst>
          </p:cNvPr>
          <p:cNvSpPr>
            <a:spLocks noGrp="1"/>
          </p:cNvSpPr>
          <p:nvPr>
            <p:ph type="body" sz="quarter" idx="18"/>
          </p:nvPr>
        </p:nvSpPr>
        <p:spPr>
          <a:xfrm>
            <a:off x="6253692"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6" name="Likebent trekant 15">
            <a:extLst>
              <a:ext uri="{FF2B5EF4-FFF2-40B4-BE49-F238E27FC236}">
                <a16:creationId xmlns:a16="http://schemas.microsoft.com/office/drawing/2014/main" id="{D29183E5-22A7-4A99-849B-7FCD32D61720}"/>
              </a:ext>
            </a:extLst>
          </p:cNvPr>
          <p:cNvSpPr/>
          <p:nvPr/>
        </p:nvSpPr>
        <p:spPr>
          <a:xfrm>
            <a:off x="7224509"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Plassholder for tekst 9">
            <a:extLst>
              <a:ext uri="{FF2B5EF4-FFF2-40B4-BE49-F238E27FC236}">
                <a16:creationId xmlns:a16="http://schemas.microsoft.com/office/drawing/2014/main" id="{FE0D72D0-94E4-4439-922B-D1AEF81C50F0}"/>
              </a:ext>
            </a:extLst>
          </p:cNvPr>
          <p:cNvSpPr>
            <a:spLocks noGrp="1"/>
          </p:cNvSpPr>
          <p:nvPr>
            <p:ph type="body" sz="quarter" idx="19" hasCustomPrompt="1"/>
          </p:nvPr>
        </p:nvSpPr>
        <p:spPr>
          <a:xfrm>
            <a:off x="9674224"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8" name="Plassholder for tekst 11">
            <a:extLst>
              <a:ext uri="{FF2B5EF4-FFF2-40B4-BE49-F238E27FC236}">
                <a16:creationId xmlns:a16="http://schemas.microsoft.com/office/drawing/2014/main" id="{5420BF67-AC37-4636-B177-3F10A950E5C4}"/>
              </a:ext>
            </a:extLst>
          </p:cNvPr>
          <p:cNvSpPr>
            <a:spLocks noGrp="1"/>
          </p:cNvSpPr>
          <p:nvPr>
            <p:ph type="body" sz="quarter" idx="20"/>
          </p:nvPr>
        </p:nvSpPr>
        <p:spPr>
          <a:xfrm>
            <a:off x="8936037"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9" name="Likebent trekant 18">
            <a:extLst>
              <a:ext uri="{FF2B5EF4-FFF2-40B4-BE49-F238E27FC236}">
                <a16:creationId xmlns:a16="http://schemas.microsoft.com/office/drawing/2014/main" id="{F3AD734A-4C68-44DC-A559-B01CE7455FA2}"/>
              </a:ext>
            </a:extLst>
          </p:cNvPr>
          <p:cNvSpPr/>
          <p:nvPr/>
        </p:nvSpPr>
        <p:spPr>
          <a:xfrm>
            <a:off x="9906853"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091722849"/>
      </p:ext>
    </p:extLst>
  </p:cSld>
  <p:clrMapOvr>
    <a:masterClrMapping/>
  </p:clrMapOvr>
  <p:transition spd="slow">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dslinje slutt">
    <p:spTree>
      <p:nvGrpSpPr>
        <p:cNvPr id="1" name=""/>
        <p:cNvGrpSpPr/>
        <p:nvPr/>
      </p:nvGrpSpPr>
      <p:grpSpPr>
        <a:xfrm>
          <a:off x="0" y="0"/>
          <a:ext cx="0" cy="0"/>
          <a:chOff x="0" y="0"/>
          <a:chExt cx="0" cy="0"/>
        </a:xfrm>
      </p:grpSpPr>
      <p:cxnSp>
        <p:nvCxnSpPr>
          <p:cNvPr id="21" name="Rett linje 20">
            <a:extLst>
              <a:ext uri="{FF2B5EF4-FFF2-40B4-BE49-F238E27FC236}">
                <a16:creationId xmlns:a16="http://schemas.microsoft.com/office/drawing/2014/main" id="{255374EF-7F36-4F39-9540-F9501ABF4E2C}"/>
              </a:ext>
            </a:extLst>
          </p:cNvPr>
          <p:cNvCxnSpPr>
            <a:cxnSpLocks/>
          </p:cNvCxnSpPr>
          <p:nvPr/>
        </p:nvCxnSpPr>
        <p:spPr>
          <a:xfrm>
            <a:off x="114300" y="2649569"/>
            <a:ext cx="9972675" cy="0"/>
          </a:xfrm>
          <a:prstGeom prst="line">
            <a:avLst/>
          </a:prstGeom>
          <a:ln w="279400" cap="sq">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tel 1">
            <a:extLst>
              <a:ext uri="{FF2B5EF4-FFF2-40B4-BE49-F238E27FC236}">
                <a16:creationId xmlns:a16="http://schemas.microsoft.com/office/drawing/2014/main" id="{EEC36B82-9524-4F1C-B8FB-0BD1AF389E9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D0AC9E5-D2AE-46A0-A23D-13ADF74C5331}"/>
              </a:ext>
            </a:extLst>
          </p:cNvPr>
          <p:cNvSpPr>
            <a:spLocks noGrp="1"/>
          </p:cNvSpPr>
          <p:nvPr>
            <p:ph type="dt" sz="half" idx="10"/>
          </p:nvPr>
        </p:nvSpPr>
        <p:spPr/>
        <p:txBody>
          <a:bodyPr/>
          <a:lstStyle/>
          <a:p>
            <a:fld id="{892E4890-2CBF-41CD-BB95-BDED29A773C5}" type="datetime1">
              <a:rPr lang="nb-NO" smtClean="0"/>
              <a:t>24.03.2023</a:t>
            </a:fld>
            <a:endParaRPr lang="nb-NO" dirty="0"/>
          </a:p>
        </p:txBody>
      </p:sp>
      <p:sp>
        <p:nvSpPr>
          <p:cNvPr id="4" name="Plassholder for bunntekst 3">
            <a:extLst>
              <a:ext uri="{FF2B5EF4-FFF2-40B4-BE49-F238E27FC236}">
                <a16:creationId xmlns:a16="http://schemas.microsoft.com/office/drawing/2014/main" id="{E30398E9-4FF7-4920-B154-39B0470D5E1B}"/>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124CD5DA-345C-49A2-9834-314FD8A48298}"/>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8" name="Plassholder for tekst 9">
            <a:extLst>
              <a:ext uri="{FF2B5EF4-FFF2-40B4-BE49-F238E27FC236}">
                <a16:creationId xmlns:a16="http://schemas.microsoft.com/office/drawing/2014/main" id="{506A0296-1F81-44B7-ADB1-16788DD5D57F}"/>
              </a:ext>
            </a:extLst>
          </p:cNvPr>
          <p:cNvSpPr>
            <a:spLocks noGrp="1"/>
          </p:cNvSpPr>
          <p:nvPr>
            <p:ph type="body" sz="quarter" idx="13" hasCustomPrompt="1"/>
          </p:nvPr>
        </p:nvSpPr>
        <p:spPr>
          <a:xfrm>
            <a:off x="1627188"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9" name="Plassholder for tekst 11">
            <a:extLst>
              <a:ext uri="{FF2B5EF4-FFF2-40B4-BE49-F238E27FC236}">
                <a16:creationId xmlns:a16="http://schemas.microsoft.com/office/drawing/2014/main" id="{33EC8A4B-7B7C-495F-923F-4DB952FE4C3C}"/>
              </a:ext>
            </a:extLst>
          </p:cNvPr>
          <p:cNvSpPr>
            <a:spLocks noGrp="1"/>
          </p:cNvSpPr>
          <p:nvPr>
            <p:ph type="body" sz="quarter" idx="14"/>
          </p:nvPr>
        </p:nvSpPr>
        <p:spPr>
          <a:xfrm>
            <a:off x="889000"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0" name="Likebent trekant 9">
            <a:extLst>
              <a:ext uri="{FF2B5EF4-FFF2-40B4-BE49-F238E27FC236}">
                <a16:creationId xmlns:a16="http://schemas.microsoft.com/office/drawing/2014/main" id="{E5099B17-CC5C-4BA7-AED4-12350CAE4942}"/>
              </a:ext>
            </a:extLst>
          </p:cNvPr>
          <p:cNvSpPr/>
          <p:nvPr/>
        </p:nvSpPr>
        <p:spPr>
          <a:xfrm>
            <a:off x="1859817"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lassholder for tekst 9">
            <a:extLst>
              <a:ext uri="{FF2B5EF4-FFF2-40B4-BE49-F238E27FC236}">
                <a16:creationId xmlns:a16="http://schemas.microsoft.com/office/drawing/2014/main" id="{3E7BB22A-BD7D-4428-8F89-0CCC7C1AB6CA}"/>
              </a:ext>
            </a:extLst>
          </p:cNvPr>
          <p:cNvSpPr>
            <a:spLocks noGrp="1"/>
          </p:cNvSpPr>
          <p:nvPr>
            <p:ph type="body" sz="quarter" idx="15" hasCustomPrompt="1"/>
          </p:nvPr>
        </p:nvSpPr>
        <p:spPr>
          <a:xfrm>
            <a:off x="4309533"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2" name="Plassholder for tekst 11">
            <a:extLst>
              <a:ext uri="{FF2B5EF4-FFF2-40B4-BE49-F238E27FC236}">
                <a16:creationId xmlns:a16="http://schemas.microsoft.com/office/drawing/2014/main" id="{AB5929B9-7A0B-41A4-BA9E-6C4F361E2A1E}"/>
              </a:ext>
            </a:extLst>
          </p:cNvPr>
          <p:cNvSpPr>
            <a:spLocks noGrp="1"/>
          </p:cNvSpPr>
          <p:nvPr>
            <p:ph type="body" sz="quarter" idx="16"/>
          </p:nvPr>
        </p:nvSpPr>
        <p:spPr>
          <a:xfrm>
            <a:off x="3571346"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3" name="Likebent trekant 12">
            <a:extLst>
              <a:ext uri="{FF2B5EF4-FFF2-40B4-BE49-F238E27FC236}">
                <a16:creationId xmlns:a16="http://schemas.microsoft.com/office/drawing/2014/main" id="{4F80A0C7-FCBA-4306-826D-075E0E2B53A5}"/>
              </a:ext>
            </a:extLst>
          </p:cNvPr>
          <p:cNvSpPr/>
          <p:nvPr/>
        </p:nvSpPr>
        <p:spPr>
          <a:xfrm>
            <a:off x="4542163"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Plassholder for tekst 9">
            <a:extLst>
              <a:ext uri="{FF2B5EF4-FFF2-40B4-BE49-F238E27FC236}">
                <a16:creationId xmlns:a16="http://schemas.microsoft.com/office/drawing/2014/main" id="{ECFDC73A-5E7F-44D0-925C-DB85A6B929F7}"/>
              </a:ext>
            </a:extLst>
          </p:cNvPr>
          <p:cNvSpPr>
            <a:spLocks noGrp="1"/>
          </p:cNvSpPr>
          <p:nvPr>
            <p:ph type="body" sz="quarter" idx="17" hasCustomPrompt="1"/>
          </p:nvPr>
        </p:nvSpPr>
        <p:spPr>
          <a:xfrm>
            <a:off x="6991879"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5" name="Plassholder for tekst 11">
            <a:extLst>
              <a:ext uri="{FF2B5EF4-FFF2-40B4-BE49-F238E27FC236}">
                <a16:creationId xmlns:a16="http://schemas.microsoft.com/office/drawing/2014/main" id="{816CA69E-3B6A-4E9D-A153-87082F3E7655}"/>
              </a:ext>
            </a:extLst>
          </p:cNvPr>
          <p:cNvSpPr>
            <a:spLocks noGrp="1"/>
          </p:cNvSpPr>
          <p:nvPr>
            <p:ph type="body" sz="quarter" idx="18"/>
          </p:nvPr>
        </p:nvSpPr>
        <p:spPr>
          <a:xfrm>
            <a:off x="6253692"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6" name="Likebent trekant 15">
            <a:extLst>
              <a:ext uri="{FF2B5EF4-FFF2-40B4-BE49-F238E27FC236}">
                <a16:creationId xmlns:a16="http://schemas.microsoft.com/office/drawing/2014/main" id="{D29183E5-22A7-4A99-849B-7FCD32D61720}"/>
              </a:ext>
            </a:extLst>
          </p:cNvPr>
          <p:cNvSpPr/>
          <p:nvPr/>
        </p:nvSpPr>
        <p:spPr>
          <a:xfrm>
            <a:off x="7224509"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Plassholder for tekst 9">
            <a:extLst>
              <a:ext uri="{FF2B5EF4-FFF2-40B4-BE49-F238E27FC236}">
                <a16:creationId xmlns:a16="http://schemas.microsoft.com/office/drawing/2014/main" id="{FE0D72D0-94E4-4439-922B-D1AEF81C50F0}"/>
              </a:ext>
            </a:extLst>
          </p:cNvPr>
          <p:cNvSpPr>
            <a:spLocks noGrp="1"/>
          </p:cNvSpPr>
          <p:nvPr>
            <p:ph type="body" sz="quarter" idx="19" hasCustomPrompt="1"/>
          </p:nvPr>
        </p:nvSpPr>
        <p:spPr>
          <a:xfrm>
            <a:off x="9674224" y="2172273"/>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8" name="Plassholder for tekst 11">
            <a:extLst>
              <a:ext uri="{FF2B5EF4-FFF2-40B4-BE49-F238E27FC236}">
                <a16:creationId xmlns:a16="http://schemas.microsoft.com/office/drawing/2014/main" id="{5420BF67-AC37-4636-B177-3F10A950E5C4}"/>
              </a:ext>
            </a:extLst>
          </p:cNvPr>
          <p:cNvSpPr>
            <a:spLocks noGrp="1"/>
          </p:cNvSpPr>
          <p:nvPr>
            <p:ph type="body" sz="quarter" idx="20"/>
          </p:nvPr>
        </p:nvSpPr>
        <p:spPr>
          <a:xfrm>
            <a:off x="8936037" y="3592512"/>
            <a:ext cx="2365375" cy="2212975"/>
          </a:xfrm>
          <a:prstGeom prst="flowChartProcess">
            <a:avLst/>
          </a:prstGeom>
          <a:solidFill>
            <a:schemeClr val="accent3"/>
          </a:solidFill>
        </p:spPr>
        <p:txBody>
          <a:bodyPr lIns="180000" tIns="144000" rIns="180000" anchor="t" anchorCtr="0">
            <a:noAutofit/>
          </a:bodyPr>
          <a:lstStyle>
            <a:lvl1pPr>
              <a:defRPr sz="1800">
                <a:latin typeface="+mn-lt"/>
              </a:defRPr>
            </a:lvl1pPr>
            <a:lvl2pPr marL="457200" indent="0">
              <a:buNone/>
              <a:defRPr/>
            </a:lvl2pPr>
          </a:lstStyle>
          <a:p>
            <a:pPr lvl="0"/>
            <a:r>
              <a:rPr lang="nb-NO"/>
              <a:t>Rediger tekststiler i malen</a:t>
            </a:r>
          </a:p>
        </p:txBody>
      </p:sp>
      <p:sp>
        <p:nvSpPr>
          <p:cNvPr id="19" name="Likebent trekant 18">
            <a:extLst>
              <a:ext uri="{FF2B5EF4-FFF2-40B4-BE49-F238E27FC236}">
                <a16:creationId xmlns:a16="http://schemas.microsoft.com/office/drawing/2014/main" id="{F3AD734A-4C68-44DC-A559-B01CE7455FA2}"/>
              </a:ext>
            </a:extLst>
          </p:cNvPr>
          <p:cNvSpPr/>
          <p:nvPr/>
        </p:nvSpPr>
        <p:spPr>
          <a:xfrm>
            <a:off x="9906853" y="3407620"/>
            <a:ext cx="423741" cy="18489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740513656"/>
      </p:ext>
    </p:extLst>
  </p:cSld>
  <p:clrMapOvr>
    <a:masterClrMapping/>
  </p:clrMapOvr>
  <p:transition spd="slow">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FFAE28-D0E1-4B20-8138-C491D23F7AD0}"/>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FBD85279-715F-4DEF-AF98-CD9A5148D6DC}"/>
              </a:ext>
            </a:extLst>
          </p:cNvPr>
          <p:cNvSpPr>
            <a:spLocks noGrp="1"/>
          </p:cNvSpPr>
          <p:nvPr>
            <p:ph type="dt" sz="half" idx="10"/>
          </p:nvPr>
        </p:nvSpPr>
        <p:spPr/>
        <p:txBody>
          <a:bodyPr/>
          <a:lstStyle/>
          <a:p>
            <a:fld id="{FBADE8CD-6C75-4EA0-A522-CF23B9D78EF9}" type="datetime1">
              <a:rPr lang="nb-NO" smtClean="0"/>
              <a:t>24.03.2023</a:t>
            </a:fld>
            <a:endParaRPr lang="nb-NO"/>
          </a:p>
        </p:txBody>
      </p:sp>
      <p:sp>
        <p:nvSpPr>
          <p:cNvPr id="4" name="Plassholder for bunntekst 3">
            <a:extLst>
              <a:ext uri="{FF2B5EF4-FFF2-40B4-BE49-F238E27FC236}">
                <a16:creationId xmlns:a16="http://schemas.microsoft.com/office/drawing/2014/main" id="{D20D3182-6185-476A-9432-3254FEDC499A}"/>
              </a:ext>
            </a:extLst>
          </p:cNvPr>
          <p:cNvSpPr>
            <a:spLocks noGrp="1"/>
          </p:cNvSpPr>
          <p:nvPr>
            <p:ph type="ftr" sz="quarter" idx="11"/>
          </p:nvPr>
        </p:nvSpPr>
        <p:spPr/>
        <p:txBody>
          <a:bodyPr/>
          <a:lstStyle/>
          <a:p>
            <a:r>
              <a:rPr lang="nb-NO"/>
              <a:t>Bunntekst endres på Sett inn-fanen &gt; Topptekst og bunntekst</a:t>
            </a:r>
          </a:p>
        </p:txBody>
      </p:sp>
      <p:sp>
        <p:nvSpPr>
          <p:cNvPr id="5" name="Plassholder for lysbildenummer 4">
            <a:extLst>
              <a:ext uri="{FF2B5EF4-FFF2-40B4-BE49-F238E27FC236}">
                <a16:creationId xmlns:a16="http://schemas.microsoft.com/office/drawing/2014/main" id="{AECB3046-A820-430B-BB1D-C31AEE7C8E25}"/>
              </a:ext>
            </a:extLst>
          </p:cNvPr>
          <p:cNvSpPr>
            <a:spLocks noGrp="1"/>
          </p:cNvSpPr>
          <p:nvPr>
            <p:ph type="sldNum" sz="quarter" idx="12"/>
          </p:nvPr>
        </p:nvSpPr>
        <p:spPr/>
        <p:txBody>
          <a:bodyPr/>
          <a:lstStyle/>
          <a:p>
            <a:fld id="{715CB1CE-A15A-4B23-BCE9-5B6ACE3DD5B1}" type="slidenum">
              <a:rPr lang="nb-NO" smtClean="0"/>
              <a:t>‹#›</a:t>
            </a:fld>
            <a:endParaRPr lang="nb-NO"/>
          </a:p>
        </p:txBody>
      </p:sp>
    </p:spTree>
    <p:extLst>
      <p:ext uri="{BB962C8B-B14F-4D97-AF65-F5344CB8AC3E}">
        <p14:creationId xmlns:p14="http://schemas.microsoft.com/office/powerpoint/2010/main" val="21940009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0A342B87-4633-4D56-90D3-B1FF579BB772}"/>
              </a:ext>
            </a:extLst>
          </p:cNvPr>
          <p:cNvSpPr>
            <a:spLocks noGrp="1"/>
          </p:cNvSpPr>
          <p:nvPr>
            <p:ph type="dt" sz="half" idx="10"/>
          </p:nvPr>
        </p:nvSpPr>
        <p:spPr/>
        <p:txBody>
          <a:bodyPr/>
          <a:lstStyle/>
          <a:p>
            <a:fld id="{1036CA87-1686-4F2E-A055-2AF7115919DC}" type="datetime1">
              <a:rPr lang="nb-NO" smtClean="0"/>
              <a:t>24.03.2023</a:t>
            </a:fld>
            <a:endParaRPr lang="nb-NO"/>
          </a:p>
        </p:txBody>
      </p:sp>
      <p:sp>
        <p:nvSpPr>
          <p:cNvPr id="3" name="Plassholder for bunntekst 2">
            <a:extLst>
              <a:ext uri="{FF2B5EF4-FFF2-40B4-BE49-F238E27FC236}">
                <a16:creationId xmlns:a16="http://schemas.microsoft.com/office/drawing/2014/main" id="{E887A40C-CD04-4667-B7BC-0C9BB64057DF}"/>
              </a:ext>
            </a:extLst>
          </p:cNvPr>
          <p:cNvSpPr>
            <a:spLocks noGrp="1"/>
          </p:cNvSpPr>
          <p:nvPr>
            <p:ph type="ftr" sz="quarter" idx="11"/>
          </p:nvPr>
        </p:nvSpPr>
        <p:spPr/>
        <p:txBody>
          <a:bodyPr/>
          <a:lstStyle/>
          <a:p>
            <a:r>
              <a:rPr lang="nb-NO"/>
              <a:t>Bunntekst endres på Sett inn-fanen &gt; Topptekst og bunntekst</a:t>
            </a:r>
          </a:p>
        </p:txBody>
      </p:sp>
      <p:sp>
        <p:nvSpPr>
          <p:cNvPr id="4" name="Plassholder for lysbildenummer 3">
            <a:extLst>
              <a:ext uri="{FF2B5EF4-FFF2-40B4-BE49-F238E27FC236}">
                <a16:creationId xmlns:a16="http://schemas.microsoft.com/office/drawing/2014/main" id="{9AF054D9-A8B3-406F-BEDF-A775061ABFA6}"/>
              </a:ext>
            </a:extLst>
          </p:cNvPr>
          <p:cNvSpPr>
            <a:spLocks noGrp="1"/>
          </p:cNvSpPr>
          <p:nvPr>
            <p:ph type="sldNum" sz="quarter" idx="12"/>
          </p:nvPr>
        </p:nvSpPr>
        <p:spPr/>
        <p:txBody>
          <a:bodyPr/>
          <a:lstStyle/>
          <a:p>
            <a:fld id="{715CB1CE-A15A-4B23-BCE9-5B6ACE3DD5B1}" type="slidenum">
              <a:rPr lang="nb-NO" smtClean="0"/>
              <a:t>‹#›</a:t>
            </a:fld>
            <a:endParaRPr lang="nb-NO"/>
          </a:p>
        </p:txBody>
      </p:sp>
    </p:spTree>
    <p:extLst>
      <p:ext uri="{BB962C8B-B14F-4D97-AF65-F5344CB8AC3E}">
        <p14:creationId xmlns:p14="http://schemas.microsoft.com/office/powerpoint/2010/main" val="18657814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Avslutning">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2283BC45-7239-477F-94CE-084C08B99E1F}"/>
              </a:ext>
            </a:extLst>
          </p:cNvPr>
          <p:cNvSpPr/>
          <p:nvPr/>
        </p:nvSpPr>
        <p:spPr>
          <a:xfrm>
            <a:off x="8037513" y="2273862"/>
            <a:ext cx="3263900" cy="45841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2"/>
              </a:solidFill>
            </a:endParaRPr>
          </a:p>
        </p:txBody>
      </p:sp>
      <p:sp>
        <p:nvSpPr>
          <p:cNvPr id="2" name="Tittel 1">
            <a:extLst>
              <a:ext uri="{FF2B5EF4-FFF2-40B4-BE49-F238E27FC236}">
                <a16:creationId xmlns:a16="http://schemas.microsoft.com/office/drawing/2014/main" id="{66BAF48C-0598-4FDA-B017-AF1BA4235C5E}"/>
              </a:ext>
            </a:extLst>
          </p:cNvPr>
          <p:cNvSpPr>
            <a:spLocks noGrp="1"/>
          </p:cNvSpPr>
          <p:nvPr>
            <p:ph type="ctrTitle" hasCustomPrompt="1"/>
          </p:nvPr>
        </p:nvSpPr>
        <p:spPr>
          <a:xfrm>
            <a:off x="892175" y="2483777"/>
            <a:ext cx="6829425" cy="1537217"/>
          </a:xfrm>
        </p:spPr>
        <p:txBody>
          <a:bodyPr anchor="b" anchorCtr="0"/>
          <a:lstStyle>
            <a:lvl1pPr algn="l">
              <a:lnSpc>
                <a:spcPct val="96000"/>
              </a:lnSpc>
              <a:defRPr sz="4883" baseline="0">
                <a:solidFill>
                  <a:schemeClr val="tx2"/>
                </a:solidFill>
              </a:defRPr>
            </a:lvl1pPr>
          </a:lstStyle>
          <a:p>
            <a:r>
              <a:rPr lang="nb-NO" dirty="0"/>
              <a:t>A</a:t>
            </a:r>
            <a:r>
              <a:rPr lang="nb-NO" dirty="0" err="1"/>
              <a:t>vsluttende</a:t>
            </a:r>
            <a:r>
              <a:rPr lang="nb-NO" dirty="0"/>
              <a:t> tittel, kan bruke flere linjer</a:t>
            </a:r>
          </a:p>
        </p:txBody>
      </p:sp>
      <p:sp>
        <p:nvSpPr>
          <p:cNvPr id="3" name="Undertittel 2">
            <a:extLst>
              <a:ext uri="{FF2B5EF4-FFF2-40B4-BE49-F238E27FC236}">
                <a16:creationId xmlns:a16="http://schemas.microsoft.com/office/drawing/2014/main" id="{98CE99E0-A502-472C-BC76-DC4BEF641E20}"/>
              </a:ext>
            </a:extLst>
          </p:cNvPr>
          <p:cNvSpPr>
            <a:spLocks noGrp="1"/>
          </p:cNvSpPr>
          <p:nvPr>
            <p:ph type="subTitle" idx="1" hasCustomPrompt="1"/>
          </p:nvPr>
        </p:nvSpPr>
        <p:spPr>
          <a:xfrm>
            <a:off x="890587" y="4499248"/>
            <a:ext cx="6829425" cy="663592"/>
          </a:xfrm>
        </p:spPr>
        <p:txBody>
          <a:bodyPr>
            <a:normAutofit/>
          </a:bodyPr>
          <a:lstStyle>
            <a:lvl1pPr marL="0" indent="0" algn="l">
              <a:buNone/>
              <a:defRPr sz="2000">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Handslingsdriver, undertittel, ekstra informasjon</a:t>
            </a:r>
          </a:p>
        </p:txBody>
      </p:sp>
      <p:sp>
        <p:nvSpPr>
          <p:cNvPr id="10" name="Plassholder for tekst 9">
            <a:extLst>
              <a:ext uri="{FF2B5EF4-FFF2-40B4-BE49-F238E27FC236}">
                <a16:creationId xmlns:a16="http://schemas.microsoft.com/office/drawing/2014/main" id="{F2059F5C-E1AD-49EB-9451-3359C1546602}"/>
              </a:ext>
            </a:extLst>
          </p:cNvPr>
          <p:cNvSpPr>
            <a:spLocks noGrp="1"/>
          </p:cNvSpPr>
          <p:nvPr>
            <p:ph type="body" sz="quarter" idx="10" hasCustomPrompt="1"/>
          </p:nvPr>
        </p:nvSpPr>
        <p:spPr>
          <a:xfrm>
            <a:off x="876304" y="5513458"/>
            <a:ext cx="3275009" cy="199350"/>
          </a:xfrm>
        </p:spPr>
        <p:txBody>
          <a:bodyPr wrap="square">
            <a:spAutoFit/>
          </a:bodyPr>
          <a:lstStyle>
            <a:lvl1pPr>
              <a:defRPr sz="1280" b="1">
                <a:solidFill>
                  <a:schemeClr val="tx1"/>
                </a:solidFill>
                <a:latin typeface="+mj-lt"/>
              </a:defRPr>
            </a:lvl1pPr>
          </a:lstStyle>
          <a:p>
            <a:pPr lvl="0"/>
            <a:r>
              <a:rPr lang="nb-NO" dirty="0"/>
              <a:t>Navn på den som presenterer</a:t>
            </a:r>
          </a:p>
        </p:txBody>
      </p:sp>
      <p:sp>
        <p:nvSpPr>
          <p:cNvPr id="11" name="Plassholder for tekst 9">
            <a:extLst>
              <a:ext uri="{FF2B5EF4-FFF2-40B4-BE49-F238E27FC236}">
                <a16:creationId xmlns:a16="http://schemas.microsoft.com/office/drawing/2014/main" id="{07BA8DA3-25A6-4F43-B582-00BA5BDC4726}"/>
              </a:ext>
            </a:extLst>
          </p:cNvPr>
          <p:cNvSpPr>
            <a:spLocks noGrp="1"/>
          </p:cNvSpPr>
          <p:nvPr>
            <p:ph type="body" sz="quarter" idx="11" hasCustomPrompt="1"/>
          </p:nvPr>
        </p:nvSpPr>
        <p:spPr>
          <a:xfrm>
            <a:off x="876304" y="5707422"/>
            <a:ext cx="3275009" cy="199350"/>
          </a:xfrm>
        </p:spPr>
        <p:txBody>
          <a:bodyPr wrap="square">
            <a:spAutoFit/>
          </a:bodyPr>
          <a:lstStyle>
            <a:lvl1pPr>
              <a:defRPr sz="1280" b="0">
                <a:solidFill>
                  <a:schemeClr val="tx1"/>
                </a:solidFill>
                <a:latin typeface="+mj-lt"/>
              </a:defRPr>
            </a:lvl1pPr>
          </a:lstStyle>
          <a:p>
            <a:pPr lvl="0"/>
            <a:r>
              <a:rPr lang="nb-NO" dirty="0"/>
              <a:t>Stillingstittel</a:t>
            </a:r>
          </a:p>
        </p:txBody>
      </p:sp>
      <p:sp>
        <p:nvSpPr>
          <p:cNvPr id="12" name="Plassholder for tekst 9">
            <a:extLst>
              <a:ext uri="{FF2B5EF4-FFF2-40B4-BE49-F238E27FC236}">
                <a16:creationId xmlns:a16="http://schemas.microsoft.com/office/drawing/2014/main" id="{4017AF59-30AB-4E16-97BA-4D2607624331}"/>
              </a:ext>
            </a:extLst>
          </p:cNvPr>
          <p:cNvSpPr>
            <a:spLocks noGrp="1"/>
          </p:cNvSpPr>
          <p:nvPr>
            <p:ph type="body" sz="quarter" idx="12" hasCustomPrompt="1"/>
          </p:nvPr>
        </p:nvSpPr>
        <p:spPr>
          <a:xfrm>
            <a:off x="4470400" y="5476010"/>
            <a:ext cx="3263900" cy="534265"/>
          </a:xfrm>
        </p:spPr>
        <p:txBody>
          <a:bodyPr wrap="square">
            <a:noAutofit/>
          </a:bodyPr>
          <a:lstStyle>
            <a:lvl1pPr>
              <a:defRPr sz="1280" b="0">
                <a:solidFill>
                  <a:schemeClr val="tx1"/>
                </a:solidFill>
                <a:latin typeface="+mj-lt"/>
              </a:defRPr>
            </a:lvl1pPr>
          </a:lstStyle>
          <a:p>
            <a:pPr lvl="0"/>
            <a:r>
              <a:rPr lang="nb-NO" dirty="0"/>
              <a:t>Epost og telefonnummer</a:t>
            </a:r>
          </a:p>
        </p:txBody>
      </p:sp>
      <p:pic>
        <p:nvPicPr>
          <p:cNvPr id="13" name="Logo">
            <a:extLst>
              <a:ext uri="{FF2B5EF4-FFF2-40B4-BE49-F238E27FC236}">
                <a16:creationId xmlns:a16="http://schemas.microsoft.com/office/drawing/2014/main" id="{BE4E782E-2FD9-4525-93AA-2191683173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304" y="666882"/>
            <a:ext cx="2557459" cy="822041"/>
          </a:xfrm>
          <a:prstGeom prst="rect">
            <a:avLst/>
          </a:prstGeom>
        </p:spPr>
      </p:pic>
      <p:sp>
        <p:nvSpPr>
          <p:cNvPr id="6" name="Kontaktinfo">
            <a:extLst>
              <a:ext uri="{FF2B5EF4-FFF2-40B4-BE49-F238E27FC236}">
                <a16:creationId xmlns:a16="http://schemas.microsoft.com/office/drawing/2014/main" id="{37EB4FC2-E8AD-4798-BEEC-D4CAEADD7000}"/>
              </a:ext>
            </a:extLst>
          </p:cNvPr>
          <p:cNvSpPr txBox="1"/>
          <p:nvPr/>
        </p:nvSpPr>
        <p:spPr>
          <a:xfrm>
            <a:off x="8716016" y="2915365"/>
            <a:ext cx="1898009" cy="3604769"/>
          </a:xfrm>
          <a:prstGeom prst="rect">
            <a:avLst/>
          </a:prstGeom>
          <a:noFill/>
        </p:spPr>
        <p:txBody>
          <a:bodyPr wrap="square" rtlCol="0">
            <a:spAutoFit/>
          </a:bodyPr>
          <a:lstStyle/>
          <a:p>
            <a:pPr>
              <a:lnSpc>
                <a:spcPct val="110000"/>
              </a:lnSpc>
              <a:spcBef>
                <a:spcPts val="2000"/>
              </a:spcBef>
            </a:pPr>
            <a:r>
              <a:rPr lang="nb-NO" sz="1280" b="1" dirty="0">
                <a:solidFill>
                  <a:schemeClr val="tx2"/>
                </a:solidFill>
                <a:effectLst/>
                <a:latin typeface="+mj-lt"/>
              </a:rPr>
              <a:t>Sentralbord</a:t>
            </a:r>
            <a:br>
              <a:rPr lang="nb-NO" sz="1280" dirty="0">
                <a:solidFill>
                  <a:schemeClr val="tx2"/>
                </a:solidFill>
                <a:effectLst/>
                <a:latin typeface="+mj-lt"/>
              </a:rPr>
            </a:br>
            <a:r>
              <a:rPr lang="nb-NO" sz="1280" dirty="0">
                <a:solidFill>
                  <a:schemeClr val="tx2"/>
                </a:solidFill>
                <a:effectLst/>
                <a:latin typeface="+mj-lt"/>
              </a:rPr>
              <a:t>23 15 95 50</a:t>
            </a:r>
            <a:br>
              <a:rPr lang="nb-NO" sz="1280" dirty="0">
                <a:solidFill>
                  <a:schemeClr val="tx2"/>
                </a:solidFill>
                <a:effectLst/>
                <a:latin typeface="+mj-lt"/>
              </a:rPr>
            </a:br>
            <a:br>
              <a:rPr lang="nb-NO" sz="1280" dirty="0">
                <a:solidFill>
                  <a:schemeClr val="tx2"/>
                </a:solidFill>
                <a:effectLst/>
                <a:latin typeface="+mj-lt"/>
              </a:rPr>
            </a:br>
            <a:r>
              <a:rPr lang="nb-NO" sz="1280" b="1" dirty="0">
                <a:solidFill>
                  <a:schemeClr val="tx2"/>
                </a:solidFill>
                <a:effectLst/>
                <a:latin typeface="+mj-lt"/>
              </a:rPr>
              <a:t>Åpningstid resepsjon</a:t>
            </a:r>
            <a:br>
              <a:rPr lang="nb-NO" sz="1280" dirty="0">
                <a:solidFill>
                  <a:schemeClr val="tx2"/>
                </a:solidFill>
                <a:effectLst/>
                <a:latin typeface="+mj-lt"/>
              </a:rPr>
            </a:br>
            <a:r>
              <a:rPr lang="nb-NO" sz="1280" dirty="0">
                <a:solidFill>
                  <a:schemeClr val="tx2"/>
                </a:solidFill>
                <a:effectLst/>
                <a:latin typeface="+mj-lt"/>
              </a:rPr>
              <a:t>09.00–15.00</a:t>
            </a:r>
            <a:br>
              <a:rPr lang="nb-NO" sz="1280" dirty="0">
                <a:solidFill>
                  <a:schemeClr val="tx2"/>
                </a:solidFill>
                <a:effectLst/>
                <a:latin typeface="+mj-lt"/>
              </a:rPr>
            </a:br>
            <a:br>
              <a:rPr lang="nb-NO" sz="1280" dirty="0">
                <a:solidFill>
                  <a:schemeClr val="tx2"/>
                </a:solidFill>
                <a:effectLst/>
                <a:latin typeface="+mj-lt"/>
              </a:rPr>
            </a:br>
            <a:r>
              <a:rPr lang="nb-NO" sz="1280" b="1" dirty="0">
                <a:solidFill>
                  <a:schemeClr val="tx2"/>
                </a:solidFill>
                <a:effectLst/>
                <a:latin typeface="+mj-lt"/>
              </a:rPr>
              <a:t>Postadresse</a:t>
            </a:r>
            <a:br>
              <a:rPr lang="nb-NO" sz="1280" dirty="0">
                <a:solidFill>
                  <a:schemeClr val="tx2"/>
                </a:solidFill>
                <a:effectLst/>
                <a:latin typeface="+mj-lt"/>
              </a:rPr>
            </a:br>
            <a:r>
              <a:rPr lang="nb-NO" sz="1280" dirty="0">
                <a:solidFill>
                  <a:schemeClr val="tx2"/>
                </a:solidFill>
                <a:effectLst/>
                <a:latin typeface="+mj-lt"/>
              </a:rPr>
              <a:t>Trygderetten </a:t>
            </a:r>
            <a:br>
              <a:rPr lang="nb-NO" sz="1280" dirty="0">
                <a:solidFill>
                  <a:schemeClr val="tx2"/>
                </a:solidFill>
                <a:effectLst/>
                <a:latin typeface="+mj-lt"/>
              </a:rPr>
            </a:br>
            <a:r>
              <a:rPr lang="nb-NO" sz="1280" dirty="0">
                <a:solidFill>
                  <a:schemeClr val="tx2"/>
                </a:solidFill>
                <a:effectLst/>
                <a:latin typeface="+mj-lt"/>
              </a:rPr>
              <a:t>Postboks 4724 Nydalen </a:t>
            </a:r>
            <a:br>
              <a:rPr lang="nb-NO" sz="1280" dirty="0">
                <a:solidFill>
                  <a:schemeClr val="tx2"/>
                </a:solidFill>
                <a:effectLst/>
                <a:latin typeface="+mj-lt"/>
              </a:rPr>
            </a:br>
            <a:r>
              <a:rPr lang="nb-NO" sz="1280" dirty="0">
                <a:solidFill>
                  <a:schemeClr val="tx2"/>
                </a:solidFill>
                <a:effectLst/>
                <a:latin typeface="+mj-lt"/>
              </a:rPr>
              <a:t>0421 Oslo </a:t>
            </a:r>
            <a:br>
              <a:rPr lang="nb-NO" sz="1280" dirty="0">
                <a:solidFill>
                  <a:schemeClr val="tx2"/>
                </a:solidFill>
                <a:effectLst/>
                <a:latin typeface="+mj-lt"/>
              </a:rPr>
            </a:br>
            <a:br>
              <a:rPr lang="nb-NO" sz="1280" dirty="0">
                <a:solidFill>
                  <a:schemeClr val="tx2"/>
                </a:solidFill>
                <a:effectLst/>
                <a:latin typeface="+mj-lt"/>
              </a:rPr>
            </a:br>
            <a:r>
              <a:rPr lang="nb-NO" sz="1280" b="1" dirty="0">
                <a:solidFill>
                  <a:schemeClr val="tx2"/>
                </a:solidFill>
                <a:effectLst/>
                <a:latin typeface="+mj-lt"/>
              </a:rPr>
              <a:t>Besøksadresse</a:t>
            </a:r>
            <a:br>
              <a:rPr lang="nb-NO" sz="1280" dirty="0">
                <a:solidFill>
                  <a:schemeClr val="tx2"/>
                </a:solidFill>
                <a:effectLst/>
                <a:latin typeface="+mj-lt"/>
              </a:rPr>
            </a:br>
            <a:r>
              <a:rPr lang="nb-NO" sz="1280" dirty="0">
                <a:solidFill>
                  <a:schemeClr val="tx2"/>
                </a:solidFill>
                <a:effectLst/>
                <a:latin typeface="+mj-lt"/>
              </a:rPr>
              <a:t>Sandakerveien 130 </a:t>
            </a:r>
            <a:br>
              <a:rPr lang="nb-NO" sz="1280" dirty="0">
                <a:solidFill>
                  <a:schemeClr val="tx2"/>
                </a:solidFill>
                <a:effectLst/>
                <a:latin typeface="+mj-lt"/>
              </a:rPr>
            </a:br>
            <a:r>
              <a:rPr lang="nb-NO" sz="1280" dirty="0">
                <a:solidFill>
                  <a:schemeClr val="tx2"/>
                </a:solidFill>
                <a:effectLst/>
                <a:latin typeface="+mj-lt"/>
              </a:rPr>
              <a:t>0484 Oslo</a:t>
            </a:r>
            <a:br>
              <a:rPr lang="nb-NO" sz="1280" dirty="0">
                <a:solidFill>
                  <a:schemeClr val="tx2"/>
                </a:solidFill>
                <a:effectLst/>
                <a:latin typeface="+mj-lt"/>
              </a:rPr>
            </a:br>
            <a:br>
              <a:rPr lang="nb-NO" sz="1280" dirty="0">
                <a:solidFill>
                  <a:schemeClr val="tx2"/>
                </a:solidFill>
                <a:effectLst/>
                <a:latin typeface="+mj-lt"/>
              </a:rPr>
            </a:br>
            <a:endParaRPr lang="nb-NO" sz="1280" dirty="0">
              <a:solidFill>
                <a:schemeClr val="tx2"/>
              </a:solidFill>
              <a:latin typeface="+mj-lt"/>
            </a:endParaRPr>
          </a:p>
        </p:txBody>
      </p:sp>
    </p:spTree>
    <p:extLst>
      <p:ext uri="{BB962C8B-B14F-4D97-AF65-F5344CB8AC3E}">
        <p14:creationId xmlns:p14="http://schemas.microsoft.com/office/powerpoint/2010/main" val="63417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eloverskrift 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36CA83E0-4885-492E-90ED-2CCFC9A8107F}"/>
              </a:ext>
            </a:extLst>
          </p:cNvPr>
          <p:cNvSpPr/>
          <p:nvPr/>
        </p:nvSpPr>
        <p:spPr>
          <a:xfrm>
            <a:off x="0" y="1244600"/>
            <a:ext cx="7721599" cy="5613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8A2295FD-6E0D-4DEB-8ECF-383CC1940B35}"/>
              </a:ext>
            </a:extLst>
          </p:cNvPr>
          <p:cNvSpPr>
            <a:spLocks noGrp="1"/>
          </p:cNvSpPr>
          <p:nvPr>
            <p:ph type="title" hasCustomPrompt="1"/>
          </p:nvPr>
        </p:nvSpPr>
        <p:spPr>
          <a:xfrm>
            <a:off x="889000" y="1611427"/>
            <a:ext cx="5942013" cy="1537217"/>
          </a:xfrm>
        </p:spPr>
        <p:txBody>
          <a:bodyPr anchor="b"/>
          <a:lstStyle>
            <a:lvl1pPr>
              <a:lnSpc>
                <a:spcPct val="96000"/>
              </a:lnSpc>
              <a:defRPr sz="4883">
                <a:solidFill>
                  <a:schemeClr val="bg1"/>
                </a:solidFill>
              </a:defRPr>
            </a:lvl1pPr>
          </a:lstStyle>
          <a:p>
            <a:r>
              <a:rPr lang="nb-NO" dirty="0"/>
              <a:t>Klikk for å skrive inn kapitteltittel</a:t>
            </a:r>
          </a:p>
        </p:txBody>
      </p:sp>
      <p:sp>
        <p:nvSpPr>
          <p:cNvPr id="3" name="Plassholder for tekst 2">
            <a:extLst>
              <a:ext uri="{FF2B5EF4-FFF2-40B4-BE49-F238E27FC236}">
                <a16:creationId xmlns:a16="http://schemas.microsoft.com/office/drawing/2014/main" id="{6F314129-7DE1-486E-89DE-ED329C65A3B7}"/>
              </a:ext>
            </a:extLst>
          </p:cNvPr>
          <p:cNvSpPr>
            <a:spLocks noGrp="1"/>
          </p:cNvSpPr>
          <p:nvPr>
            <p:ph type="body" idx="1"/>
          </p:nvPr>
        </p:nvSpPr>
        <p:spPr>
          <a:xfrm>
            <a:off x="889000" y="3626468"/>
            <a:ext cx="5942013" cy="1500187"/>
          </a:xfrm>
        </p:spPr>
        <p:txBody>
          <a:bodyPr>
            <a:normAutofit/>
          </a:bodyPr>
          <a:lstStyle>
            <a:lvl1pPr marL="0" indent="0">
              <a:buNone/>
              <a:defRPr sz="20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51E4C362-EE75-464C-981E-B5424EF6A330}"/>
              </a:ext>
            </a:extLst>
          </p:cNvPr>
          <p:cNvSpPr>
            <a:spLocks noGrp="1"/>
          </p:cNvSpPr>
          <p:nvPr>
            <p:ph type="dt" sz="half" idx="10"/>
          </p:nvPr>
        </p:nvSpPr>
        <p:spPr/>
        <p:txBody>
          <a:bodyPr/>
          <a:lstStyle/>
          <a:p>
            <a:fld id="{FB1E372E-68F0-46DF-8AAD-BEA559AD2D00}" type="datetime1">
              <a:rPr lang="nb-NO" smtClean="0"/>
              <a:t>24.03.2023</a:t>
            </a:fld>
            <a:endParaRPr lang="nb-NO"/>
          </a:p>
        </p:txBody>
      </p:sp>
      <p:sp>
        <p:nvSpPr>
          <p:cNvPr id="5" name="Plassholder for bunntekst 4">
            <a:extLst>
              <a:ext uri="{FF2B5EF4-FFF2-40B4-BE49-F238E27FC236}">
                <a16:creationId xmlns:a16="http://schemas.microsoft.com/office/drawing/2014/main" id="{3603B708-D653-4B34-9A26-1F9F19817466}"/>
              </a:ext>
            </a:extLst>
          </p:cNvPr>
          <p:cNvSpPr>
            <a:spLocks noGrp="1"/>
          </p:cNvSpPr>
          <p:nvPr>
            <p:ph type="ftr" sz="quarter" idx="11"/>
          </p:nvPr>
        </p:nvSpPr>
        <p:spPr/>
        <p:txBody>
          <a:bodyPr/>
          <a:lstStyle>
            <a:lvl1pPr>
              <a:defRPr>
                <a:solidFill>
                  <a:schemeClr val="bg1"/>
                </a:solidFill>
              </a:defRPr>
            </a:lvl1pPr>
          </a:lstStyle>
          <a:p>
            <a:r>
              <a:rPr lang="nb-NO"/>
              <a:t>Bunntekst endres på Sett inn-fanen &gt; Topptekst og bunntekst</a:t>
            </a:r>
            <a:endParaRPr lang="nb-NO" dirty="0"/>
          </a:p>
        </p:txBody>
      </p:sp>
      <p:sp>
        <p:nvSpPr>
          <p:cNvPr id="6" name="Plassholder for lysbildenummer 5">
            <a:extLst>
              <a:ext uri="{FF2B5EF4-FFF2-40B4-BE49-F238E27FC236}">
                <a16:creationId xmlns:a16="http://schemas.microsoft.com/office/drawing/2014/main" id="{3D6876F6-B9F4-4BDB-A33A-29DB11045F7E}"/>
              </a:ext>
            </a:extLst>
          </p:cNvPr>
          <p:cNvSpPr>
            <a:spLocks noGrp="1"/>
          </p:cNvSpPr>
          <p:nvPr>
            <p:ph type="sldNum" sz="quarter" idx="12"/>
          </p:nvPr>
        </p:nvSpPr>
        <p:spPr/>
        <p:txBody>
          <a:bodyPr/>
          <a:lstStyle/>
          <a:p>
            <a:fld id="{715CB1CE-A15A-4B23-BCE9-5B6ACE3DD5B1}" type="slidenum">
              <a:rPr lang="nb-NO" smtClean="0"/>
              <a:t>‹#›</a:t>
            </a:fld>
            <a:endParaRPr lang="nb-NO"/>
          </a:p>
        </p:txBody>
      </p:sp>
      <p:sp>
        <p:nvSpPr>
          <p:cNvPr id="11" name="Plassholder for bilde 10">
            <a:extLst>
              <a:ext uri="{FF2B5EF4-FFF2-40B4-BE49-F238E27FC236}">
                <a16:creationId xmlns:a16="http://schemas.microsoft.com/office/drawing/2014/main" id="{6DBB80F8-A2D6-4B9C-B49E-FC564641A2B7}"/>
              </a:ext>
            </a:extLst>
          </p:cNvPr>
          <p:cNvSpPr>
            <a:spLocks noGrp="1"/>
          </p:cNvSpPr>
          <p:nvPr>
            <p:ph type="pic" sz="quarter" idx="13" hasCustomPrompt="1"/>
          </p:nvPr>
        </p:nvSpPr>
        <p:spPr>
          <a:xfrm>
            <a:off x="7721600" y="0"/>
            <a:ext cx="4470400" cy="5805488"/>
          </a:xfrm>
        </p:spPr>
        <p:txBody>
          <a:bodyPr lIns="252000" rIns="252000" anchor="ctr" anchorCtr="1">
            <a:normAutofit/>
          </a:bodyPr>
          <a:lstStyle>
            <a:lvl1pPr>
              <a:defRPr sz="1280">
                <a:solidFill>
                  <a:schemeClr val="tx1">
                    <a:lumMod val="50000"/>
                    <a:lumOff val="50000"/>
                  </a:schemeClr>
                </a:solidFill>
                <a:latin typeface="+mn-lt"/>
              </a:defRPr>
            </a:lvl1pPr>
          </a:lstStyle>
          <a:p>
            <a:r>
              <a:rPr lang="nb-NO" dirty="0"/>
              <a:t>Valgfritt bilde. Dra inn et bilde for å legge til. </a:t>
            </a:r>
            <a:r>
              <a:rPr lang="nb-NO" dirty="0" err="1"/>
              <a:t>Justér</a:t>
            </a:r>
            <a:r>
              <a:rPr lang="nb-NO" dirty="0"/>
              <a:t> utsnitt på Bildeformat-fanen &gt; Beskjær</a:t>
            </a:r>
          </a:p>
          <a:p>
            <a:endParaRPr lang="nb-NO" dirty="0"/>
          </a:p>
        </p:txBody>
      </p:sp>
    </p:spTree>
    <p:extLst>
      <p:ext uri="{BB962C8B-B14F-4D97-AF65-F5344CB8AC3E}">
        <p14:creationId xmlns:p14="http://schemas.microsoft.com/office/powerpoint/2010/main" val="279775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eloverskrift B">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36CA83E0-4885-492E-90ED-2CCFC9A8107F}"/>
              </a:ext>
            </a:extLst>
          </p:cNvPr>
          <p:cNvSpPr/>
          <p:nvPr/>
        </p:nvSpPr>
        <p:spPr>
          <a:xfrm>
            <a:off x="0" y="1244600"/>
            <a:ext cx="7721599" cy="561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8A2295FD-6E0D-4DEB-8ECF-383CC1940B35}"/>
              </a:ext>
            </a:extLst>
          </p:cNvPr>
          <p:cNvSpPr>
            <a:spLocks noGrp="1"/>
          </p:cNvSpPr>
          <p:nvPr>
            <p:ph type="title" hasCustomPrompt="1"/>
          </p:nvPr>
        </p:nvSpPr>
        <p:spPr>
          <a:xfrm>
            <a:off x="889000" y="1617650"/>
            <a:ext cx="5942013" cy="1537217"/>
          </a:xfrm>
        </p:spPr>
        <p:txBody>
          <a:bodyPr anchor="b"/>
          <a:lstStyle>
            <a:lvl1pPr>
              <a:lnSpc>
                <a:spcPct val="96000"/>
              </a:lnSpc>
              <a:defRPr sz="4883">
                <a:solidFill>
                  <a:schemeClr val="tx2"/>
                </a:solidFill>
              </a:defRPr>
            </a:lvl1pPr>
          </a:lstStyle>
          <a:p>
            <a:r>
              <a:rPr lang="nb-NO" dirty="0"/>
              <a:t>Klikk for å skrive inn kapitteltittel</a:t>
            </a:r>
          </a:p>
        </p:txBody>
      </p:sp>
      <p:sp>
        <p:nvSpPr>
          <p:cNvPr id="3" name="Plassholder for tekst 2">
            <a:extLst>
              <a:ext uri="{FF2B5EF4-FFF2-40B4-BE49-F238E27FC236}">
                <a16:creationId xmlns:a16="http://schemas.microsoft.com/office/drawing/2014/main" id="{6F314129-7DE1-486E-89DE-ED329C65A3B7}"/>
              </a:ext>
            </a:extLst>
          </p:cNvPr>
          <p:cNvSpPr>
            <a:spLocks noGrp="1"/>
          </p:cNvSpPr>
          <p:nvPr>
            <p:ph type="body" idx="1"/>
          </p:nvPr>
        </p:nvSpPr>
        <p:spPr>
          <a:xfrm>
            <a:off x="889000" y="3632691"/>
            <a:ext cx="5942013" cy="1500187"/>
          </a:xfrm>
        </p:spPr>
        <p:txBody>
          <a:bodyPr>
            <a:normAutofit/>
          </a:bodyPr>
          <a:lstStyle>
            <a:lvl1pPr marL="0" indent="0">
              <a:buNone/>
              <a:defRPr sz="2000">
                <a:solidFill>
                  <a:schemeClr val="tx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51E4C362-EE75-464C-981E-B5424EF6A330}"/>
              </a:ext>
            </a:extLst>
          </p:cNvPr>
          <p:cNvSpPr>
            <a:spLocks noGrp="1"/>
          </p:cNvSpPr>
          <p:nvPr>
            <p:ph type="dt" sz="half" idx="10"/>
          </p:nvPr>
        </p:nvSpPr>
        <p:spPr/>
        <p:txBody>
          <a:bodyPr/>
          <a:lstStyle/>
          <a:p>
            <a:fld id="{37D08937-FA24-4CB3-B099-9DFE632A6BC6}" type="datetime1">
              <a:rPr lang="nb-NO" smtClean="0"/>
              <a:t>24.03.2023</a:t>
            </a:fld>
            <a:endParaRPr lang="nb-NO"/>
          </a:p>
        </p:txBody>
      </p:sp>
      <p:sp>
        <p:nvSpPr>
          <p:cNvPr id="5" name="Plassholder for bunntekst 4">
            <a:extLst>
              <a:ext uri="{FF2B5EF4-FFF2-40B4-BE49-F238E27FC236}">
                <a16:creationId xmlns:a16="http://schemas.microsoft.com/office/drawing/2014/main" id="{3603B708-D653-4B34-9A26-1F9F19817466}"/>
              </a:ext>
            </a:extLst>
          </p:cNvPr>
          <p:cNvSpPr>
            <a:spLocks noGrp="1"/>
          </p:cNvSpPr>
          <p:nvPr>
            <p:ph type="ftr" sz="quarter" idx="11"/>
          </p:nvPr>
        </p:nvSpPr>
        <p:spPr/>
        <p:txBody>
          <a:bodyPr/>
          <a:lstStyle/>
          <a:p>
            <a:r>
              <a:rPr lang="nb-NO"/>
              <a:t>Bunntekst endres på Sett inn-fanen &gt; Topptekst og bunntekst</a:t>
            </a:r>
          </a:p>
        </p:txBody>
      </p:sp>
      <p:sp>
        <p:nvSpPr>
          <p:cNvPr id="6" name="Plassholder for lysbildenummer 5">
            <a:extLst>
              <a:ext uri="{FF2B5EF4-FFF2-40B4-BE49-F238E27FC236}">
                <a16:creationId xmlns:a16="http://schemas.microsoft.com/office/drawing/2014/main" id="{3D6876F6-B9F4-4BDB-A33A-29DB11045F7E}"/>
              </a:ext>
            </a:extLst>
          </p:cNvPr>
          <p:cNvSpPr>
            <a:spLocks noGrp="1"/>
          </p:cNvSpPr>
          <p:nvPr>
            <p:ph type="sldNum" sz="quarter" idx="12"/>
          </p:nvPr>
        </p:nvSpPr>
        <p:spPr/>
        <p:txBody>
          <a:bodyPr/>
          <a:lstStyle/>
          <a:p>
            <a:fld id="{715CB1CE-A15A-4B23-BCE9-5B6ACE3DD5B1}" type="slidenum">
              <a:rPr lang="nb-NO" smtClean="0"/>
              <a:t>‹#›</a:t>
            </a:fld>
            <a:endParaRPr lang="nb-NO"/>
          </a:p>
        </p:txBody>
      </p:sp>
      <p:sp>
        <p:nvSpPr>
          <p:cNvPr id="10" name="Plassholder for bilde 10">
            <a:extLst>
              <a:ext uri="{FF2B5EF4-FFF2-40B4-BE49-F238E27FC236}">
                <a16:creationId xmlns:a16="http://schemas.microsoft.com/office/drawing/2014/main" id="{A39306FD-88DD-46CC-9792-54FB4BCA00AF}"/>
              </a:ext>
            </a:extLst>
          </p:cNvPr>
          <p:cNvSpPr>
            <a:spLocks noGrp="1"/>
          </p:cNvSpPr>
          <p:nvPr>
            <p:ph type="pic" sz="quarter" idx="13" hasCustomPrompt="1"/>
          </p:nvPr>
        </p:nvSpPr>
        <p:spPr>
          <a:xfrm>
            <a:off x="7721600" y="0"/>
            <a:ext cx="4470400" cy="5805488"/>
          </a:xfrm>
        </p:spPr>
        <p:txBody>
          <a:bodyPr lIns="252000" rIns="252000" anchor="ctr" anchorCtr="1">
            <a:normAutofit/>
          </a:bodyPr>
          <a:lstStyle>
            <a:lvl1pPr>
              <a:defRPr sz="1280">
                <a:solidFill>
                  <a:schemeClr val="tx1">
                    <a:lumMod val="50000"/>
                    <a:lumOff val="50000"/>
                  </a:schemeClr>
                </a:solidFill>
                <a:latin typeface="+mn-lt"/>
              </a:defRPr>
            </a:lvl1pPr>
          </a:lstStyle>
          <a:p>
            <a:r>
              <a:rPr lang="nb-NO" dirty="0"/>
              <a:t>Valgfritt bilde. Dra inn et bilde for å legge til. </a:t>
            </a:r>
            <a:r>
              <a:rPr lang="nb-NO" dirty="0" err="1"/>
              <a:t>Justér</a:t>
            </a:r>
            <a:r>
              <a:rPr lang="nb-NO" dirty="0"/>
              <a:t> utsnitt på Bildeformat-fanen &gt; Beskjær</a:t>
            </a:r>
          </a:p>
          <a:p>
            <a:endParaRPr lang="nb-NO" dirty="0"/>
          </a:p>
        </p:txBody>
      </p:sp>
    </p:spTree>
    <p:extLst>
      <p:ext uri="{BB962C8B-B14F-4D97-AF65-F5344CB8AC3E}">
        <p14:creationId xmlns:p14="http://schemas.microsoft.com/office/powerpoint/2010/main" val="1167260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16EB2ED7-9A0B-46A5-BD85-A60921EA02EE}"/>
              </a:ext>
            </a:extLst>
          </p:cNvPr>
          <p:cNvSpPr/>
          <p:nvPr/>
        </p:nvSpPr>
        <p:spPr>
          <a:xfrm>
            <a:off x="0" y="1244600"/>
            <a:ext cx="5038725" cy="561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5344CFC1-06D4-465E-92EF-703908D01179}"/>
              </a:ext>
            </a:extLst>
          </p:cNvPr>
          <p:cNvSpPr>
            <a:spLocks noGrp="1"/>
          </p:cNvSpPr>
          <p:nvPr>
            <p:ph type="title" hasCustomPrompt="1"/>
          </p:nvPr>
        </p:nvSpPr>
        <p:spPr>
          <a:xfrm>
            <a:off x="874707" y="1688153"/>
            <a:ext cx="3595693" cy="635496"/>
          </a:xfrm>
        </p:spPr>
        <p:txBody>
          <a:bodyPr anchor="t" anchorCtr="0"/>
          <a:lstStyle>
            <a:lvl1pPr>
              <a:defRPr>
                <a:solidFill>
                  <a:schemeClr val="tx2"/>
                </a:solidFill>
              </a:defRPr>
            </a:lvl1pPr>
          </a:lstStyle>
          <a:p>
            <a:r>
              <a:rPr lang="nb-NO" dirty="0"/>
              <a:t>Overskrift</a:t>
            </a:r>
          </a:p>
        </p:txBody>
      </p:sp>
      <p:sp>
        <p:nvSpPr>
          <p:cNvPr id="3" name="Plassholder for dato 2">
            <a:extLst>
              <a:ext uri="{FF2B5EF4-FFF2-40B4-BE49-F238E27FC236}">
                <a16:creationId xmlns:a16="http://schemas.microsoft.com/office/drawing/2014/main" id="{6A9F2846-7255-4DCB-950D-7DD656F1A9DD}"/>
              </a:ext>
            </a:extLst>
          </p:cNvPr>
          <p:cNvSpPr>
            <a:spLocks noGrp="1"/>
          </p:cNvSpPr>
          <p:nvPr>
            <p:ph type="dt" sz="half" idx="10"/>
          </p:nvPr>
        </p:nvSpPr>
        <p:spPr/>
        <p:txBody>
          <a:bodyPr/>
          <a:lstStyle/>
          <a:p>
            <a:fld id="{F5B26142-79C5-484E-8A03-A6753AA1AE9F}" type="datetime1">
              <a:rPr lang="nb-NO" smtClean="0"/>
              <a:t>24.03.2023</a:t>
            </a:fld>
            <a:endParaRPr lang="nb-NO" dirty="0"/>
          </a:p>
        </p:txBody>
      </p:sp>
      <p:sp>
        <p:nvSpPr>
          <p:cNvPr id="4" name="Plassholder for bunntekst 3">
            <a:extLst>
              <a:ext uri="{FF2B5EF4-FFF2-40B4-BE49-F238E27FC236}">
                <a16:creationId xmlns:a16="http://schemas.microsoft.com/office/drawing/2014/main" id="{F280DC13-9090-4E11-9280-F22547C73A1A}"/>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D1808620-A6B3-43AF-9F28-0F938E8DABA2}"/>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10" name="Plassholder for tekst 9">
            <a:extLst>
              <a:ext uri="{FF2B5EF4-FFF2-40B4-BE49-F238E27FC236}">
                <a16:creationId xmlns:a16="http://schemas.microsoft.com/office/drawing/2014/main" id="{853FDB11-0923-4163-9D9D-63B417B29A45}"/>
              </a:ext>
            </a:extLst>
          </p:cNvPr>
          <p:cNvSpPr>
            <a:spLocks noGrp="1"/>
          </p:cNvSpPr>
          <p:nvPr>
            <p:ph type="body" sz="quarter" idx="13" hasCustomPrompt="1"/>
          </p:nvPr>
        </p:nvSpPr>
        <p:spPr>
          <a:xfrm>
            <a:off x="6261100" y="1068388"/>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2" name="Plassholder for tekst 11">
            <a:extLst>
              <a:ext uri="{FF2B5EF4-FFF2-40B4-BE49-F238E27FC236}">
                <a16:creationId xmlns:a16="http://schemas.microsoft.com/office/drawing/2014/main" id="{902D0260-6177-4264-9BF6-3B120C2D5F72}"/>
              </a:ext>
            </a:extLst>
          </p:cNvPr>
          <p:cNvSpPr>
            <a:spLocks noGrp="1"/>
          </p:cNvSpPr>
          <p:nvPr>
            <p:ph type="body" sz="quarter" idx="14"/>
          </p:nvPr>
        </p:nvSpPr>
        <p:spPr>
          <a:xfrm>
            <a:off x="7437178" y="1068388"/>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13" name="Likebent trekant 12">
            <a:extLst>
              <a:ext uri="{FF2B5EF4-FFF2-40B4-BE49-F238E27FC236}">
                <a16:creationId xmlns:a16="http://schemas.microsoft.com/office/drawing/2014/main" id="{9D6A8445-64B1-4977-A840-5613453E099F}"/>
              </a:ext>
            </a:extLst>
          </p:cNvPr>
          <p:cNvSpPr/>
          <p:nvPr/>
        </p:nvSpPr>
        <p:spPr>
          <a:xfrm rot="16200000">
            <a:off x="7331662" y="1464038"/>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Plassholder for tekst 9">
            <a:extLst>
              <a:ext uri="{FF2B5EF4-FFF2-40B4-BE49-F238E27FC236}">
                <a16:creationId xmlns:a16="http://schemas.microsoft.com/office/drawing/2014/main" id="{36CF0E00-03C3-4204-9177-1A7D85B7CE76}"/>
              </a:ext>
            </a:extLst>
          </p:cNvPr>
          <p:cNvSpPr>
            <a:spLocks noGrp="1"/>
          </p:cNvSpPr>
          <p:nvPr>
            <p:ph type="body" sz="quarter" idx="15" hasCustomPrompt="1"/>
          </p:nvPr>
        </p:nvSpPr>
        <p:spPr>
          <a:xfrm>
            <a:off x="6261100" y="2301878"/>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5" name="Plassholder for tekst 11">
            <a:extLst>
              <a:ext uri="{FF2B5EF4-FFF2-40B4-BE49-F238E27FC236}">
                <a16:creationId xmlns:a16="http://schemas.microsoft.com/office/drawing/2014/main" id="{042A054C-A02D-40B2-8D30-1A5F720AC074}"/>
              </a:ext>
            </a:extLst>
          </p:cNvPr>
          <p:cNvSpPr>
            <a:spLocks noGrp="1"/>
          </p:cNvSpPr>
          <p:nvPr>
            <p:ph type="body" sz="quarter" idx="16"/>
          </p:nvPr>
        </p:nvSpPr>
        <p:spPr>
          <a:xfrm>
            <a:off x="7437178" y="2301878"/>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16" name="Likebent trekant 15">
            <a:extLst>
              <a:ext uri="{FF2B5EF4-FFF2-40B4-BE49-F238E27FC236}">
                <a16:creationId xmlns:a16="http://schemas.microsoft.com/office/drawing/2014/main" id="{86BD6966-FE1C-433C-BC73-D47737F8DF26}"/>
              </a:ext>
            </a:extLst>
          </p:cNvPr>
          <p:cNvSpPr/>
          <p:nvPr/>
        </p:nvSpPr>
        <p:spPr>
          <a:xfrm rot="16200000">
            <a:off x="7331662" y="2697528"/>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Plassholder for tekst 9">
            <a:extLst>
              <a:ext uri="{FF2B5EF4-FFF2-40B4-BE49-F238E27FC236}">
                <a16:creationId xmlns:a16="http://schemas.microsoft.com/office/drawing/2014/main" id="{3F9B0DE7-E4E5-46E1-9C0C-66234FFE8DEA}"/>
              </a:ext>
            </a:extLst>
          </p:cNvPr>
          <p:cNvSpPr>
            <a:spLocks noGrp="1"/>
          </p:cNvSpPr>
          <p:nvPr>
            <p:ph type="body" sz="quarter" idx="17" hasCustomPrompt="1"/>
          </p:nvPr>
        </p:nvSpPr>
        <p:spPr>
          <a:xfrm>
            <a:off x="6261100" y="3535367"/>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8" name="Plassholder for tekst 11">
            <a:extLst>
              <a:ext uri="{FF2B5EF4-FFF2-40B4-BE49-F238E27FC236}">
                <a16:creationId xmlns:a16="http://schemas.microsoft.com/office/drawing/2014/main" id="{25B0B3E0-E317-4770-9884-478F38FF2177}"/>
              </a:ext>
            </a:extLst>
          </p:cNvPr>
          <p:cNvSpPr>
            <a:spLocks noGrp="1"/>
          </p:cNvSpPr>
          <p:nvPr>
            <p:ph type="body" sz="quarter" idx="18"/>
          </p:nvPr>
        </p:nvSpPr>
        <p:spPr>
          <a:xfrm>
            <a:off x="7437178" y="3535367"/>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19" name="Likebent trekant 18">
            <a:extLst>
              <a:ext uri="{FF2B5EF4-FFF2-40B4-BE49-F238E27FC236}">
                <a16:creationId xmlns:a16="http://schemas.microsoft.com/office/drawing/2014/main" id="{00F33180-E6B1-4A50-8192-E454451B58CF}"/>
              </a:ext>
            </a:extLst>
          </p:cNvPr>
          <p:cNvSpPr/>
          <p:nvPr/>
        </p:nvSpPr>
        <p:spPr>
          <a:xfrm rot="16200000">
            <a:off x="7331662" y="3931017"/>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0" name="Plassholder for tekst 9">
            <a:extLst>
              <a:ext uri="{FF2B5EF4-FFF2-40B4-BE49-F238E27FC236}">
                <a16:creationId xmlns:a16="http://schemas.microsoft.com/office/drawing/2014/main" id="{3755D8C8-4F71-483C-84D5-28CFF12B145C}"/>
              </a:ext>
            </a:extLst>
          </p:cNvPr>
          <p:cNvSpPr>
            <a:spLocks noGrp="1"/>
          </p:cNvSpPr>
          <p:nvPr>
            <p:ph type="body" sz="quarter" idx="19" hasCustomPrompt="1"/>
          </p:nvPr>
        </p:nvSpPr>
        <p:spPr>
          <a:xfrm>
            <a:off x="6261100" y="4773622"/>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21" name="Plassholder for tekst 11">
            <a:extLst>
              <a:ext uri="{FF2B5EF4-FFF2-40B4-BE49-F238E27FC236}">
                <a16:creationId xmlns:a16="http://schemas.microsoft.com/office/drawing/2014/main" id="{4F5C3E61-E8B2-413C-AC86-B7E9952A981D}"/>
              </a:ext>
            </a:extLst>
          </p:cNvPr>
          <p:cNvSpPr>
            <a:spLocks noGrp="1"/>
          </p:cNvSpPr>
          <p:nvPr>
            <p:ph type="body" sz="quarter" idx="20"/>
          </p:nvPr>
        </p:nvSpPr>
        <p:spPr>
          <a:xfrm>
            <a:off x="7437178" y="4773622"/>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22" name="Likebent trekant 21">
            <a:extLst>
              <a:ext uri="{FF2B5EF4-FFF2-40B4-BE49-F238E27FC236}">
                <a16:creationId xmlns:a16="http://schemas.microsoft.com/office/drawing/2014/main" id="{3D59E45C-7132-45AA-AAD3-25F9D6BF02A0}"/>
              </a:ext>
            </a:extLst>
          </p:cNvPr>
          <p:cNvSpPr/>
          <p:nvPr/>
        </p:nvSpPr>
        <p:spPr>
          <a:xfrm rot="16200000">
            <a:off x="7331662" y="5169272"/>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388695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lang">
    <p:spTree>
      <p:nvGrpSpPr>
        <p:cNvPr id="1" name=""/>
        <p:cNvGrpSpPr/>
        <p:nvPr/>
      </p:nvGrpSpPr>
      <p:grpSpPr>
        <a:xfrm>
          <a:off x="0" y="0"/>
          <a:ext cx="0" cy="0"/>
          <a:chOff x="0" y="0"/>
          <a:chExt cx="0" cy="0"/>
        </a:xfrm>
      </p:grpSpPr>
      <p:sp>
        <p:nvSpPr>
          <p:cNvPr id="3" name="Plassholder for dato 2">
            <a:extLst>
              <a:ext uri="{FF2B5EF4-FFF2-40B4-BE49-F238E27FC236}">
                <a16:creationId xmlns:a16="http://schemas.microsoft.com/office/drawing/2014/main" id="{6A9F2846-7255-4DCB-950D-7DD656F1A9DD}"/>
              </a:ext>
            </a:extLst>
          </p:cNvPr>
          <p:cNvSpPr>
            <a:spLocks noGrp="1"/>
          </p:cNvSpPr>
          <p:nvPr>
            <p:ph type="dt" sz="half" idx="10"/>
          </p:nvPr>
        </p:nvSpPr>
        <p:spPr/>
        <p:txBody>
          <a:bodyPr/>
          <a:lstStyle/>
          <a:p>
            <a:fld id="{3C64F7FE-B195-4866-9DCA-9345CDC342F6}" type="datetime1">
              <a:rPr lang="nb-NO" smtClean="0"/>
              <a:t>24.03.2023</a:t>
            </a:fld>
            <a:endParaRPr lang="nb-NO" dirty="0"/>
          </a:p>
        </p:txBody>
      </p:sp>
      <p:sp>
        <p:nvSpPr>
          <p:cNvPr id="4" name="Plassholder for bunntekst 3">
            <a:extLst>
              <a:ext uri="{FF2B5EF4-FFF2-40B4-BE49-F238E27FC236}">
                <a16:creationId xmlns:a16="http://schemas.microsoft.com/office/drawing/2014/main" id="{F280DC13-9090-4E11-9280-F22547C73A1A}"/>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D1808620-A6B3-43AF-9F28-0F938E8DABA2}"/>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10" name="Plassholder for tekst 9">
            <a:extLst>
              <a:ext uri="{FF2B5EF4-FFF2-40B4-BE49-F238E27FC236}">
                <a16:creationId xmlns:a16="http://schemas.microsoft.com/office/drawing/2014/main" id="{853FDB11-0923-4163-9D9D-63B417B29A45}"/>
              </a:ext>
            </a:extLst>
          </p:cNvPr>
          <p:cNvSpPr>
            <a:spLocks noGrp="1"/>
          </p:cNvSpPr>
          <p:nvPr>
            <p:ph type="body" sz="quarter" idx="13" hasCustomPrompt="1"/>
          </p:nvPr>
        </p:nvSpPr>
        <p:spPr>
          <a:xfrm>
            <a:off x="6261100" y="1068388"/>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2" name="Plassholder for tekst 11">
            <a:extLst>
              <a:ext uri="{FF2B5EF4-FFF2-40B4-BE49-F238E27FC236}">
                <a16:creationId xmlns:a16="http://schemas.microsoft.com/office/drawing/2014/main" id="{902D0260-6177-4264-9BF6-3B120C2D5F72}"/>
              </a:ext>
            </a:extLst>
          </p:cNvPr>
          <p:cNvSpPr>
            <a:spLocks noGrp="1"/>
          </p:cNvSpPr>
          <p:nvPr>
            <p:ph type="body" sz="quarter" idx="14"/>
          </p:nvPr>
        </p:nvSpPr>
        <p:spPr>
          <a:xfrm>
            <a:off x="7437178" y="1068388"/>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13" name="Likebent trekant 12">
            <a:extLst>
              <a:ext uri="{FF2B5EF4-FFF2-40B4-BE49-F238E27FC236}">
                <a16:creationId xmlns:a16="http://schemas.microsoft.com/office/drawing/2014/main" id="{9D6A8445-64B1-4977-A840-5613453E099F}"/>
              </a:ext>
            </a:extLst>
          </p:cNvPr>
          <p:cNvSpPr/>
          <p:nvPr/>
        </p:nvSpPr>
        <p:spPr>
          <a:xfrm rot="16200000">
            <a:off x="7331662" y="1464038"/>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Plassholder for tekst 9">
            <a:extLst>
              <a:ext uri="{FF2B5EF4-FFF2-40B4-BE49-F238E27FC236}">
                <a16:creationId xmlns:a16="http://schemas.microsoft.com/office/drawing/2014/main" id="{36CF0E00-03C3-4204-9177-1A7D85B7CE76}"/>
              </a:ext>
            </a:extLst>
          </p:cNvPr>
          <p:cNvSpPr>
            <a:spLocks noGrp="1"/>
          </p:cNvSpPr>
          <p:nvPr>
            <p:ph type="body" sz="quarter" idx="15" hasCustomPrompt="1"/>
          </p:nvPr>
        </p:nvSpPr>
        <p:spPr>
          <a:xfrm>
            <a:off x="6261100" y="2301878"/>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5" name="Plassholder for tekst 11">
            <a:extLst>
              <a:ext uri="{FF2B5EF4-FFF2-40B4-BE49-F238E27FC236}">
                <a16:creationId xmlns:a16="http://schemas.microsoft.com/office/drawing/2014/main" id="{042A054C-A02D-40B2-8D30-1A5F720AC074}"/>
              </a:ext>
            </a:extLst>
          </p:cNvPr>
          <p:cNvSpPr>
            <a:spLocks noGrp="1"/>
          </p:cNvSpPr>
          <p:nvPr>
            <p:ph type="body" sz="quarter" idx="16"/>
          </p:nvPr>
        </p:nvSpPr>
        <p:spPr>
          <a:xfrm>
            <a:off x="7437178" y="2301878"/>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16" name="Likebent trekant 15">
            <a:extLst>
              <a:ext uri="{FF2B5EF4-FFF2-40B4-BE49-F238E27FC236}">
                <a16:creationId xmlns:a16="http://schemas.microsoft.com/office/drawing/2014/main" id="{86BD6966-FE1C-433C-BC73-D47737F8DF26}"/>
              </a:ext>
            </a:extLst>
          </p:cNvPr>
          <p:cNvSpPr/>
          <p:nvPr/>
        </p:nvSpPr>
        <p:spPr>
          <a:xfrm rot="16200000">
            <a:off x="7331662" y="2697528"/>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Plassholder for tekst 9">
            <a:extLst>
              <a:ext uri="{FF2B5EF4-FFF2-40B4-BE49-F238E27FC236}">
                <a16:creationId xmlns:a16="http://schemas.microsoft.com/office/drawing/2014/main" id="{3F9B0DE7-E4E5-46E1-9C0C-66234FFE8DEA}"/>
              </a:ext>
            </a:extLst>
          </p:cNvPr>
          <p:cNvSpPr>
            <a:spLocks noGrp="1"/>
          </p:cNvSpPr>
          <p:nvPr>
            <p:ph type="body" sz="quarter" idx="17" hasCustomPrompt="1"/>
          </p:nvPr>
        </p:nvSpPr>
        <p:spPr>
          <a:xfrm>
            <a:off x="6261100" y="3535367"/>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18" name="Plassholder for tekst 11">
            <a:extLst>
              <a:ext uri="{FF2B5EF4-FFF2-40B4-BE49-F238E27FC236}">
                <a16:creationId xmlns:a16="http://schemas.microsoft.com/office/drawing/2014/main" id="{25B0B3E0-E317-4770-9884-478F38FF2177}"/>
              </a:ext>
            </a:extLst>
          </p:cNvPr>
          <p:cNvSpPr>
            <a:spLocks noGrp="1"/>
          </p:cNvSpPr>
          <p:nvPr>
            <p:ph type="body" sz="quarter" idx="18"/>
          </p:nvPr>
        </p:nvSpPr>
        <p:spPr>
          <a:xfrm>
            <a:off x="7437178" y="3535367"/>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19" name="Likebent trekant 18">
            <a:extLst>
              <a:ext uri="{FF2B5EF4-FFF2-40B4-BE49-F238E27FC236}">
                <a16:creationId xmlns:a16="http://schemas.microsoft.com/office/drawing/2014/main" id="{00F33180-E6B1-4A50-8192-E454451B58CF}"/>
              </a:ext>
            </a:extLst>
          </p:cNvPr>
          <p:cNvSpPr/>
          <p:nvPr/>
        </p:nvSpPr>
        <p:spPr>
          <a:xfrm rot="16200000">
            <a:off x="7331662" y="3931017"/>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0" name="Plassholder for tekst 9">
            <a:extLst>
              <a:ext uri="{FF2B5EF4-FFF2-40B4-BE49-F238E27FC236}">
                <a16:creationId xmlns:a16="http://schemas.microsoft.com/office/drawing/2014/main" id="{3755D8C8-4F71-483C-84D5-28CFF12B145C}"/>
              </a:ext>
            </a:extLst>
          </p:cNvPr>
          <p:cNvSpPr>
            <a:spLocks noGrp="1"/>
          </p:cNvSpPr>
          <p:nvPr>
            <p:ph type="body" sz="quarter" idx="19" hasCustomPrompt="1"/>
          </p:nvPr>
        </p:nvSpPr>
        <p:spPr>
          <a:xfrm>
            <a:off x="6261100" y="4773622"/>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21" name="Plassholder for tekst 11">
            <a:extLst>
              <a:ext uri="{FF2B5EF4-FFF2-40B4-BE49-F238E27FC236}">
                <a16:creationId xmlns:a16="http://schemas.microsoft.com/office/drawing/2014/main" id="{4F5C3E61-E8B2-413C-AC86-B7E9952A981D}"/>
              </a:ext>
            </a:extLst>
          </p:cNvPr>
          <p:cNvSpPr>
            <a:spLocks noGrp="1"/>
          </p:cNvSpPr>
          <p:nvPr>
            <p:ph type="body" sz="quarter" idx="20"/>
          </p:nvPr>
        </p:nvSpPr>
        <p:spPr>
          <a:xfrm>
            <a:off x="7437178" y="4773622"/>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22" name="Likebent trekant 21">
            <a:extLst>
              <a:ext uri="{FF2B5EF4-FFF2-40B4-BE49-F238E27FC236}">
                <a16:creationId xmlns:a16="http://schemas.microsoft.com/office/drawing/2014/main" id="{3D59E45C-7132-45AA-AAD3-25F9D6BF02A0}"/>
              </a:ext>
            </a:extLst>
          </p:cNvPr>
          <p:cNvSpPr/>
          <p:nvPr/>
        </p:nvSpPr>
        <p:spPr>
          <a:xfrm rot="16200000">
            <a:off x="7331662" y="5169272"/>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3" name="Plassholder for tekst 9">
            <a:extLst>
              <a:ext uri="{FF2B5EF4-FFF2-40B4-BE49-F238E27FC236}">
                <a16:creationId xmlns:a16="http://schemas.microsoft.com/office/drawing/2014/main" id="{05B5081E-5C88-472A-8249-7DC8F4B0EF6C}"/>
              </a:ext>
            </a:extLst>
          </p:cNvPr>
          <p:cNvSpPr>
            <a:spLocks noGrp="1"/>
          </p:cNvSpPr>
          <p:nvPr>
            <p:ph type="body" sz="quarter" idx="21" hasCustomPrompt="1"/>
          </p:nvPr>
        </p:nvSpPr>
        <p:spPr>
          <a:xfrm>
            <a:off x="886085" y="1068388"/>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24" name="Plassholder for tekst 11">
            <a:extLst>
              <a:ext uri="{FF2B5EF4-FFF2-40B4-BE49-F238E27FC236}">
                <a16:creationId xmlns:a16="http://schemas.microsoft.com/office/drawing/2014/main" id="{91287DD4-3928-4197-8AA1-111E10BAA595}"/>
              </a:ext>
            </a:extLst>
          </p:cNvPr>
          <p:cNvSpPr>
            <a:spLocks noGrp="1"/>
          </p:cNvSpPr>
          <p:nvPr>
            <p:ph type="body" sz="quarter" idx="22"/>
          </p:nvPr>
        </p:nvSpPr>
        <p:spPr>
          <a:xfrm>
            <a:off x="2062163" y="1068388"/>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25" name="Likebent trekant 24">
            <a:extLst>
              <a:ext uri="{FF2B5EF4-FFF2-40B4-BE49-F238E27FC236}">
                <a16:creationId xmlns:a16="http://schemas.microsoft.com/office/drawing/2014/main" id="{415BB489-6180-4700-A392-D6C84FB44381}"/>
              </a:ext>
            </a:extLst>
          </p:cNvPr>
          <p:cNvSpPr/>
          <p:nvPr/>
        </p:nvSpPr>
        <p:spPr>
          <a:xfrm rot="16200000">
            <a:off x="1956647" y="1464038"/>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Plassholder for tekst 9">
            <a:extLst>
              <a:ext uri="{FF2B5EF4-FFF2-40B4-BE49-F238E27FC236}">
                <a16:creationId xmlns:a16="http://schemas.microsoft.com/office/drawing/2014/main" id="{A4A65490-DE68-4451-8B02-5573B45E37E2}"/>
              </a:ext>
            </a:extLst>
          </p:cNvPr>
          <p:cNvSpPr>
            <a:spLocks noGrp="1"/>
          </p:cNvSpPr>
          <p:nvPr>
            <p:ph type="body" sz="quarter" idx="23" hasCustomPrompt="1"/>
          </p:nvPr>
        </p:nvSpPr>
        <p:spPr>
          <a:xfrm>
            <a:off x="886085" y="2301878"/>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27" name="Plassholder for tekst 11">
            <a:extLst>
              <a:ext uri="{FF2B5EF4-FFF2-40B4-BE49-F238E27FC236}">
                <a16:creationId xmlns:a16="http://schemas.microsoft.com/office/drawing/2014/main" id="{3A7276DE-1A78-4E45-B53B-B64EA54AAAA7}"/>
              </a:ext>
            </a:extLst>
          </p:cNvPr>
          <p:cNvSpPr>
            <a:spLocks noGrp="1"/>
          </p:cNvSpPr>
          <p:nvPr>
            <p:ph type="body" sz="quarter" idx="24"/>
          </p:nvPr>
        </p:nvSpPr>
        <p:spPr>
          <a:xfrm>
            <a:off x="2062163" y="2301878"/>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28" name="Likebent trekant 27">
            <a:extLst>
              <a:ext uri="{FF2B5EF4-FFF2-40B4-BE49-F238E27FC236}">
                <a16:creationId xmlns:a16="http://schemas.microsoft.com/office/drawing/2014/main" id="{DDD754B9-EBB4-40FD-9248-AF506D18B516}"/>
              </a:ext>
            </a:extLst>
          </p:cNvPr>
          <p:cNvSpPr/>
          <p:nvPr/>
        </p:nvSpPr>
        <p:spPr>
          <a:xfrm rot="16200000">
            <a:off x="1956647" y="2697528"/>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Plassholder for tekst 9">
            <a:extLst>
              <a:ext uri="{FF2B5EF4-FFF2-40B4-BE49-F238E27FC236}">
                <a16:creationId xmlns:a16="http://schemas.microsoft.com/office/drawing/2014/main" id="{5DF7D116-F422-4CB5-9902-E0601F16FB9F}"/>
              </a:ext>
            </a:extLst>
          </p:cNvPr>
          <p:cNvSpPr>
            <a:spLocks noGrp="1"/>
          </p:cNvSpPr>
          <p:nvPr>
            <p:ph type="body" sz="quarter" idx="25" hasCustomPrompt="1"/>
          </p:nvPr>
        </p:nvSpPr>
        <p:spPr>
          <a:xfrm>
            <a:off x="886085" y="3535367"/>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30" name="Plassholder for tekst 11">
            <a:extLst>
              <a:ext uri="{FF2B5EF4-FFF2-40B4-BE49-F238E27FC236}">
                <a16:creationId xmlns:a16="http://schemas.microsoft.com/office/drawing/2014/main" id="{C4B5A2B6-ED20-4951-94E6-EE06BA433923}"/>
              </a:ext>
            </a:extLst>
          </p:cNvPr>
          <p:cNvSpPr>
            <a:spLocks noGrp="1"/>
          </p:cNvSpPr>
          <p:nvPr>
            <p:ph type="body" sz="quarter" idx="26"/>
          </p:nvPr>
        </p:nvSpPr>
        <p:spPr>
          <a:xfrm>
            <a:off x="2062163" y="3535367"/>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31" name="Likebent trekant 30">
            <a:extLst>
              <a:ext uri="{FF2B5EF4-FFF2-40B4-BE49-F238E27FC236}">
                <a16:creationId xmlns:a16="http://schemas.microsoft.com/office/drawing/2014/main" id="{E3985DB4-8AD7-4D75-8BE6-5FC362F97E96}"/>
              </a:ext>
            </a:extLst>
          </p:cNvPr>
          <p:cNvSpPr/>
          <p:nvPr/>
        </p:nvSpPr>
        <p:spPr>
          <a:xfrm rot="16200000">
            <a:off x="1956647" y="3931017"/>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Plassholder for tekst 9">
            <a:extLst>
              <a:ext uri="{FF2B5EF4-FFF2-40B4-BE49-F238E27FC236}">
                <a16:creationId xmlns:a16="http://schemas.microsoft.com/office/drawing/2014/main" id="{54ABFA84-398E-4930-9909-6802C75AE96F}"/>
              </a:ext>
            </a:extLst>
          </p:cNvPr>
          <p:cNvSpPr>
            <a:spLocks noGrp="1"/>
          </p:cNvSpPr>
          <p:nvPr>
            <p:ph type="body" sz="quarter" idx="27" hasCustomPrompt="1"/>
          </p:nvPr>
        </p:nvSpPr>
        <p:spPr>
          <a:xfrm>
            <a:off x="886085" y="4773622"/>
            <a:ext cx="889000" cy="889000"/>
          </a:xfrm>
          <a:prstGeom prst="ellipse">
            <a:avLst/>
          </a:prstGeom>
          <a:solidFill>
            <a:schemeClr val="accent5"/>
          </a:solidFill>
        </p:spPr>
        <p:txBody>
          <a:bodyPr anchor="ctr" anchorCtr="1">
            <a:normAutofit/>
          </a:bodyPr>
          <a:lstStyle>
            <a:lvl1pPr>
              <a:defRPr sz="3906" b="1">
                <a:solidFill>
                  <a:schemeClr val="bg1"/>
                </a:solidFill>
                <a:latin typeface="+mj-lt"/>
              </a:defRPr>
            </a:lvl1pPr>
          </a:lstStyle>
          <a:p>
            <a:pPr lvl="0"/>
            <a:r>
              <a:rPr lang="nb-NO" dirty="0"/>
              <a:t>#</a:t>
            </a:r>
          </a:p>
        </p:txBody>
      </p:sp>
      <p:sp>
        <p:nvSpPr>
          <p:cNvPr id="33" name="Plassholder for tekst 11">
            <a:extLst>
              <a:ext uri="{FF2B5EF4-FFF2-40B4-BE49-F238E27FC236}">
                <a16:creationId xmlns:a16="http://schemas.microsoft.com/office/drawing/2014/main" id="{88316E28-8714-4082-A06A-A46D48F2425B}"/>
              </a:ext>
            </a:extLst>
          </p:cNvPr>
          <p:cNvSpPr>
            <a:spLocks noGrp="1"/>
          </p:cNvSpPr>
          <p:nvPr>
            <p:ph type="body" sz="quarter" idx="28"/>
          </p:nvPr>
        </p:nvSpPr>
        <p:spPr>
          <a:xfrm>
            <a:off x="2062163" y="4773622"/>
            <a:ext cx="3867150" cy="889000"/>
          </a:xfrm>
          <a:prstGeom prst="flowChartProcess">
            <a:avLst/>
          </a:prstGeom>
          <a:solidFill>
            <a:schemeClr val="accent3"/>
          </a:solidFill>
        </p:spPr>
        <p:txBody>
          <a:bodyPr lIns="180000" rIns="180000" anchor="ctr" anchorCtr="0">
            <a:noAutofit/>
          </a:bodyPr>
          <a:lstStyle>
            <a:lvl1pPr>
              <a:defRPr>
                <a:latin typeface="+mn-lt"/>
              </a:defRPr>
            </a:lvl1pPr>
            <a:lvl2pPr marL="457200" indent="0">
              <a:buNone/>
              <a:defRPr/>
            </a:lvl2pPr>
          </a:lstStyle>
          <a:p>
            <a:pPr lvl="0"/>
            <a:r>
              <a:rPr lang="nb-NO"/>
              <a:t>Rediger tekststiler i malen</a:t>
            </a:r>
          </a:p>
        </p:txBody>
      </p:sp>
      <p:sp>
        <p:nvSpPr>
          <p:cNvPr id="34" name="Likebent trekant 33">
            <a:extLst>
              <a:ext uri="{FF2B5EF4-FFF2-40B4-BE49-F238E27FC236}">
                <a16:creationId xmlns:a16="http://schemas.microsoft.com/office/drawing/2014/main" id="{F4883063-50EB-4D9A-8C13-D6898D943638}"/>
              </a:ext>
            </a:extLst>
          </p:cNvPr>
          <p:cNvSpPr/>
          <p:nvPr/>
        </p:nvSpPr>
        <p:spPr>
          <a:xfrm rot="16200000">
            <a:off x="1956647" y="5169272"/>
            <a:ext cx="113332" cy="977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89185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nhold og bilde">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C4401BEB-7C23-4FE9-9E79-E0C99EA33E01}"/>
              </a:ext>
            </a:extLst>
          </p:cNvPr>
          <p:cNvSpPr/>
          <p:nvPr/>
        </p:nvSpPr>
        <p:spPr>
          <a:xfrm>
            <a:off x="7150100" y="0"/>
            <a:ext cx="50419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tel 1">
            <a:extLst>
              <a:ext uri="{FF2B5EF4-FFF2-40B4-BE49-F238E27FC236}">
                <a16:creationId xmlns:a16="http://schemas.microsoft.com/office/drawing/2014/main" id="{825815B9-07E6-4D0C-AA45-5BE2D34D6BC0}"/>
              </a:ext>
            </a:extLst>
          </p:cNvPr>
          <p:cNvSpPr>
            <a:spLocks noGrp="1"/>
          </p:cNvSpPr>
          <p:nvPr>
            <p:ph type="title" hasCustomPrompt="1"/>
          </p:nvPr>
        </p:nvSpPr>
        <p:spPr>
          <a:xfrm>
            <a:off x="874708" y="1151803"/>
            <a:ext cx="3276606" cy="635496"/>
          </a:xfrm>
        </p:spPr>
        <p:txBody>
          <a:bodyPr/>
          <a:lstStyle>
            <a:lvl1pPr>
              <a:defRPr/>
            </a:lvl1pPr>
          </a:lstStyle>
          <a:p>
            <a:r>
              <a:rPr lang="nb-NO" dirty="0"/>
              <a:t>Overskrift</a:t>
            </a:r>
          </a:p>
        </p:txBody>
      </p:sp>
      <p:sp>
        <p:nvSpPr>
          <p:cNvPr id="3" name="Plassholder for dato 2">
            <a:extLst>
              <a:ext uri="{FF2B5EF4-FFF2-40B4-BE49-F238E27FC236}">
                <a16:creationId xmlns:a16="http://schemas.microsoft.com/office/drawing/2014/main" id="{1982ADBF-89EA-41C5-9D29-B827EE0FEB1B}"/>
              </a:ext>
            </a:extLst>
          </p:cNvPr>
          <p:cNvSpPr>
            <a:spLocks noGrp="1"/>
          </p:cNvSpPr>
          <p:nvPr>
            <p:ph type="dt" sz="half" idx="10"/>
          </p:nvPr>
        </p:nvSpPr>
        <p:spPr/>
        <p:txBody>
          <a:bodyPr/>
          <a:lstStyle/>
          <a:p>
            <a:fld id="{C9230426-DCB3-4C9B-8B10-58BBED4A6BB7}" type="datetime1">
              <a:rPr lang="nb-NO" smtClean="0"/>
              <a:t>24.03.2023</a:t>
            </a:fld>
            <a:endParaRPr lang="nb-NO" dirty="0"/>
          </a:p>
        </p:txBody>
      </p:sp>
      <p:sp>
        <p:nvSpPr>
          <p:cNvPr id="4" name="Plassholder for bunntekst 3">
            <a:extLst>
              <a:ext uri="{FF2B5EF4-FFF2-40B4-BE49-F238E27FC236}">
                <a16:creationId xmlns:a16="http://schemas.microsoft.com/office/drawing/2014/main" id="{536123D8-9BD2-497D-B055-B3F1AAAFD4BE}"/>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85CADAE8-25D8-4F0C-9486-8EEE1209BBE8}"/>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10" name="Plassholder for bilde 9">
            <a:extLst>
              <a:ext uri="{FF2B5EF4-FFF2-40B4-BE49-F238E27FC236}">
                <a16:creationId xmlns:a16="http://schemas.microsoft.com/office/drawing/2014/main" id="{D969818A-971E-4F21-B2A4-01F91B602213}"/>
              </a:ext>
            </a:extLst>
          </p:cNvPr>
          <p:cNvSpPr>
            <a:spLocks noGrp="1"/>
          </p:cNvSpPr>
          <p:nvPr>
            <p:ph type="pic" sz="quarter" idx="13" hasCustomPrompt="1"/>
          </p:nvPr>
        </p:nvSpPr>
        <p:spPr>
          <a:xfrm>
            <a:off x="4470400" y="833663"/>
            <a:ext cx="7721600" cy="5138966"/>
          </a:xfrm>
          <a:pattFill prst="wdUpDiag">
            <a:fgClr>
              <a:schemeClr val="bg1">
                <a:lumMod val="95000"/>
              </a:schemeClr>
            </a:fgClr>
            <a:bgClr>
              <a:schemeClr val="bg1">
                <a:lumMod val="85000"/>
              </a:schemeClr>
            </a:bgClr>
          </a:pattFill>
        </p:spPr>
        <p:txBody>
          <a:bodyPr anchor="ctr" anchorCtr="1">
            <a:noAutofit/>
          </a:bodyPr>
          <a:lstStyle>
            <a:lvl1pPr>
              <a:defRPr sz="1280">
                <a:latin typeface="+mn-lt"/>
              </a:defRPr>
            </a:lvl1pPr>
          </a:lstStyle>
          <a:p>
            <a:r>
              <a:rPr lang="nb-NO" dirty="0"/>
              <a:t>Trykk på ikonet eller dra inn et bilde for å legge til. </a:t>
            </a:r>
            <a:r>
              <a:rPr lang="nb-NO" dirty="0" err="1"/>
              <a:t>Justér</a:t>
            </a:r>
            <a:r>
              <a:rPr lang="nb-NO" dirty="0"/>
              <a:t> utsnitt på Bildeformat-fanen &gt; Beskjær</a:t>
            </a:r>
          </a:p>
        </p:txBody>
      </p:sp>
      <p:sp>
        <p:nvSpPr>
          <p:cNvPr id="13" name="Plassholder for tekst 12">
            <a:extLst>
              <a:ext uri="{FF2B5EF4-FFF2-40B4-BE49-F238E27FC236}">
                <a16:creationId xmlns:a16="http://schemas.microsoft.com/office/drawing/2014/main" id="{89324CA3-BFFF-4B22-B191-F55932F6AC40}"/>
              </a:ext>
            </a:extLst>
          </p:cNvPr>
          <p:cNvSpPr>
            <a:spLocks noGrp="1"/>
          </p:cNvSpPr>
          <p:nvPr>
            <p:ph type="body" sz="quarter" idx="14"/>
          </p:nvPr>
        </p:nvSpPr>
        <p:spPr>
          <a:xfrm>
            <a:off x="889000" y="2116944"/>
            <a:ext cx="3262313" cy="3855685"/>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392330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e og bildetekst">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C4401BEB-7C23-4FE9-9E79-E0C99EA33E01}"/>
              </a:ext>
            </a:extLst>
          </p:cNvPr>
          <p:cNvSpPr/>
          <p:nvPr/>
        </p:nvSpPr>
        <p:spPr>
          <a:xfrm flipV="1">
            <a:off x="0" y="1801813"/>
            <a:ext cx="5038725" cy="50561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Plassholder for dato 2">
            <a:extLst>
              <a:ext uri="{FF2B5EF4-FFF2-40B4-BE49-F238E27FC236}">
                <a16:creationId xmlns:a16="http://schemas.microsoft.com/office/drawing/2014/main" id="{1982ADBF-89EA-41C5-9D29-B827EE0FEB1B}"/>
              </a:ext>
            </a:extLst>
          </p:cNvPr>
          <p:cNvSpPr>
            <a:spLocks noGrp="1"/>
          </p:cNvSpPr>
          <p:nvPr>
            <p:ph type="dt" sz="half" idx="10"/>
          </p:nvPr>
        </p:nvSpPr>
        <p:spPr/>
        <p:txBody>
          <a:bodyPr/>
          <a:lstStyle/>
          <a:p>
            <a:fld id="{D53EB7BE-B132-4676-9BBC-7CE26FF2F5FD}" type="datetime1">
              <a:rPr lang="nb-NO" smtClean="0"/>
              <a:t>24.03.2023</a:t>
            </a:fld>
            <a:endParaRPr lang="nb-NO" dirty="0"/>
          </a:p>
        </p:txBody>
      </p:sp>
      <p:sp>
        <p:nvSpPr>
          <p:cNvPr id="4" name="Plassholder for bunntekst 3">
            <a:extLst>
              <a:ext uri="{FF2B5EF4-FFF2-40B4-BE49-F238E27FC236}">
                <a16:creationId xmlns:a16="http://schemas.microsoft.com/office/drawing/2014/main" id="{536123D8-9BD2-497D-B055-B3F1AAAFD4BE}"/>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85CADAE8-25D8-4F0C-9486-8EEE1209BBE8}"/>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10" name="Plassholder for bilde 9">
            <a:extLst>
              <a:ext uri="{FF2B5EF4-FFF2-40B4-BE49-F238E27FC236}">
                <a16:creationId xmlns:a16="http://schemas.microsoft.com/office/drawing/2014/main" id="{D969818A-971E-4F21-B2A4-01F91B602213}"/>
              </a:ext>
            </a:extLst>
          </p:cNvPr>
          <p:cNvSpPr>
            <a:spLocks noGrp="1"/>
          </p:cNvSpPr>
          <p:nvPr>
            <p:ph type="pic" sz="quarter" idx="13" hasCustomPrompt="1"/>
          </p:nvPr>
        </p:nvSpPr>
        <p:spPr>
          <a:xfrm>
            <a:off x="569913" y="1008735"/>
            <a:ext cx="8039100" cy="5350272"/>
          </a:xfrm>
          <a:pattFill prst="wdUpDiag">
            <a:fgClr>
              <a:schemeClr val="bg1">
                <a:lumMod val="95000"/>
              </a:schemeClr>
            </a:fgClr>
            <a:bgClr>
              <a:schemeClr val="bg1">
                <a:lumMod val="85000"/>
              </a:schemeClr>
            </a:bgClr>
          </a:pattFill>
        </p:spPr>
        <p:txBody>
          <a:bodyPr anchor="ctr" anchorCtr="1">
            <a:noAutofit/>
          </a:bodyPr>
          <a:lstStyle>
            <a:lvl1pPr>
              <a:defRPr sz="1280">
                <a:latin typeface="+mn-lt"/>
              </a:defRPr>
            </a:lvl1pPr>
          </a:lstStyle>
          <a:p>
            <a:r>
              <a:rPr lang="nb-NO" dirty="0"/>
              <a:t>Trykk på ikonet eller dra inn et bilde for å legge til. </a:t>
            </a:r>
            <a:r>
              <a:rPr lang="nb-NO" dirty="0" err="1"/>
              <a:t>Justér</a:t>
            </a:r>
            <a:r>
              <a:rPr lang="nb-NO" dirty="0"/>
              <a:t> utsnitt på Bildeformat-fanen &gt; Beskjær</a:t>
            </a:r>
          </a:p>
        </p:txBody>
      </p:sp>
      <p:sp>
        <p:nvSpPr>
          <p:cNvPr id="12" name="Plassholder for tekst 11">
            <a:extLst>
              <a:ext uri="{FF2B5EF4-FFF2-40B4-BE49-F238E27FC236}">
                <a16:creationId xmlns:a16="http://schemas.microsoft.com/office/drawing/2014/main" id="{DDD93778-981F-48D8-A25A-E91ACBF0184E}"/>
              </a:ext>
            </a:extLst>
          </p:cNvPr>
          <p:cNvSpPr>
            <a:spLocks noGrp="1"/>
          </p:cNvSpPr>
          <p:nvPr>
            <p:ph type="body" sz="quarter" idx="14" hasCustomPrompt="1"/>
          </p:nvPr>
        </p:nvSpPr>
        <p:spPr>
          <a:xfrm>
            <a:off x="8940800" y="1055906"/>
            <a:ext cx="2681288" cy="4762381"/>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Bildetekst</a:t>
            </a:r>
          </a:p>
        </p:txBody>
      </p:sp>
    </p:spTree>
    <p:extLst>
      <p:ext uri="{BB962C8B-B14F-4D97-AF65-F5344CB8AC3E}">
        <p14:creationId xmlns:p14="http://schemas.microsoft.com/office/powerpoint/2010/main" val="341344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o bilder">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C4401BEB-7C23-4FE9-9E79-E0C99EA33E01}"/>
              </a:ext>
            </a:extLst>
          </p:cNvPr>
          <p:cNvSpPr/>
          <p:nvPr/>
        </p:nvSpPr>
        <p:spPr>
          <a:xfrm>
            <a:off x="0" y="2316789"/>
            <a:ext cx="6831013" cy="38011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Plassholder for dato 2">
            <a:extLst>
              <a:ext uri="{FF2B5EF4-FFF2-40B4-BE49-F238E27FC236}">
                <a16:creationId xmlns:a16="http://schemas.microsoft.com/office/drawing/2014/main" id="{1982ADBF-89EA-41C5-9D29-B827EE0FEB1B}"/>
              </a:ext>
            </a:extLst>
          </p:cNvPr>
          <p:cNvSpPr>
            <a:spLocks noGrp="1"/>
          </p:cNvSpPr>
          <p:nvPr>
            <p:ph type="dt" sz="half" idx="10"/>
          </p:nvPr>
        </p:nvSpPr>
        <p:spPr/>
        <p:txBody>
          <a:bodyPr/>
          <a:lstStyle/>
          <a:p>
            <a:fld id="{2305FAA6-16BA-4E81-8868-2D7DB59FB158}" type="datetime1">
              <a:rPr lang="nb-NO" smtClean="0"/>
              <a:t>24.03.2023</a:t>
            </a:fld>
            <a:endParaRPr lang="nb-NO" dirty="0"/>
          </a:p>
        </p:txBody>
      </p:sp>
      <p:sp>
        <p:nvSpPr>
          <p:cNvPr id="4" name="Plassholder for bunntekst 3">
            <a:extLst>
              <a:ext uri="{FF2B5EF4-FFF2-40B4-BE49-F238E27FC236}">
                <a16:creationId xmlns:a16="http://schemas.microsoft.com/office/drawing/2014/main" id="{536123D8-9BD2-497D-B055-B3F1AAAFD4BE}"/>
              </a:ext>
            </a:extLst>
          </p:cNvPr>
          <p:cNvSpPr>
            <a:spLocks noGrp="1"/>
          </p:cNvSpPr>
          <p:nvPr>
            <p:ph type="ftr" sz="quarter" idx="11"/>
          </p:nvPr>
        </p:nvSpPr>
        <p:spPr/>
        <p:txBody>
          <a:bodyPr/>
          <a:lstStyle/>
          <a:p>
            <a:r>
              <a:rPr lang="nb-NO"/>
              <a:t>Bunntekst endres på Sett inn-fanen &gt; Topptekst og bunntekst</a:t>
            </a:r>
            <a:endParaRPr lang="nb-NO" dirty="0"/>
          </a:p>
        </p:txBody>
      </p:sp>
      <p:sp>
        <p:nvSpPr>
          <p:cNvPr id="5" name="Plassholder for lysbildenummer 4">
            <a:extLst>
              <a:ext uri="{FF2B5EF4-FFF2-40B4-BE49-F238E27FC236}">
                <a16:creationId xmlns:a16="http://schemas.microsoft.com/office/drawing/2014/main" id="{85CADAE8-25D8-4F0C-9486-8EEE1209BBE8}"/>
              </a:ext>
            </a:extLst>
          </p:cNvPr>
          <p:cNvSpPr>
            <a:spLocks noGrp="1"/>
          </p:cNvSpPr>
          <p:nvPr>
            <p:ph type="sldNum" sz="quarter" idx="12"/>
          </p:nvPr>
        </p:nvSpPr>
        <p:spPr/>
        <p:txBody>
          <a:bodyPr/>
          <a:lstStyle/>
          <a:p>
            <a:pPr algn="r"/>
            <a:fld id="{715CB1CE-A15A-4B23-BCE9-5B6ACE3DD5B1}" type="slidenum">
              <a:rPr lang="nb-NO" smtClean="0"/>
              <a:pPr algn="r"/>
              <a:t>‹#›</a:t>
            </a:fld>
            <a:endParaRPr lang="nb-NO" dirty="0"/>
          </a:p>
        </p:txBody>
      </p:sp>
      <p:sp>
        <p:nvSpPr>
          <p:cNvPr id="10" name="Plassholder for bilde 9">
            <a:extLst>
              <a:ext uri="{FF2B5EF4-FFF2-40B4-BE49-F238E27FC236}">
                <a16:creationId xmlns:a16="http://schemas.microsoft.com/office/drawing/2014/main" id="{D969818A-971E-4F21-B2A4-01F91B602213}"/>
              </a:ext>
            </a:extLst>
          </p:cNvPr>
          <p:cNvSpPr>
            <a:spLocks noGrp="1"/>
          </p:cNvSpPr>
          <p:nvPr>
            <p:ph type="pic" sz="quarter" idx="13" hasCustomPrompt="1"/>
          </p:nvPr>
        </p:nvSpPr>
        <p:spPr>
          <a:xfrm>
            <a:off x="889000" y="2087580"/>
            <a:ext cx="5040313" cy="3354486"/>
          </a:xfrm>
          <a:pattFill prst="wdUpDiag">
            <a:fgClr>
              <a:schemeClr val="bg1">
                <a:lumMod val="95000"/>
              </a:schemeClr>
            </a:fgClr>
            <a:bgClr>
              <a:schemeClr val="bg1">
                <a:lumMod val="85000"/>
              </a:schemeClr>
            </a:bgClr>
          </a:pattFill>
        </p:spPr>
        <p:txBody>
          <a:bodyPr anchor="ctr" anchorCtr="1">
            <a:noAutofit/>
          </a:bodyPr>
          <a:lstStyle>
            <a:lvl1pPr>
              <a:defRPr sz="1280">
                <a:latin typeface="+mn-lt"/>
              </a:defRPr>
            </a:lvl1pPr>
          </a:lstStyle>
          <a:p>
            <a:r>
              <a:rPr lang="nb-NO" dirty="0"/>
              <a:t>Trykk på ikonet eller dra inn et bilde for å legge til. </a:t>
            </a:r>
            <a:r>
              <a:rPr lang="nb-NO" dirty="0" err="1"/>
              <a:t>Justér</a:t>
            </a:r>
            <a:r>
              <a:rPr lang="nb-NO" dirty="0"/>
              <a:t> utsnitt på Bildeformat-fanen &gt; Beskjær</a:t>
            </a:r>
          </a:p>
        </p:txBody>
      </p:sp>
      <p:sp>
        <p:nvSpPr>
          <p:cNvPr id="12" name="Plassholder for tekst 11">
            <a:extLst>
              <a:ext uri="{FF2B5EF4-FFF2-40B4-BE49-F238E27FC236}">
                <a16:creationId xmlns:a16="http://schemas.microsoft.com/office/drawing/2014/main" id="{DDD93778-981F-48D8-A25A-E91ACBF0184E}"/>
              </a:ext>
            </a:extLst>
          </p:cNvPr>
          <p:cNvSpPr>
            <a:spLocks noGrp="1"/>
          </p:cNvSpPr>
          <p:nvPr>
            <p:ph type="body" sz="quarter" idx="14" hasCustomPrompt="1"/>
          </p:nvPr>
        </p:nvSpPr>
        <p:spPr>
          <a:xfrm>
            <a:off x="888999" y="5525601"/>
            <a:ext cx="5040313" cy="592324"/>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Bildetekst</a:t>
            </a:r>
          </a:p>
        </p:txBody>
      </p:sp>
      <p:sp>
        <p:nvSpPr>
          <p:cNvPr id="7" name="Tittel 6">
            <a:extLst>
              <a:ext uri="{FF2B5EF4-FFF2-40B4-BE49-F238E27FC236}">
                <a16:creationId xmlns:a16="http://schemas.microsoft.com/office/drawing/2014/main" id="{45797C1F-3B18-48F6-BC0C-6BE93BF4A4DA}"/>
              </a:ext>
            </a:extLst>
          </p:cNvPr>
          <p:cNvSpPr>
            <a:spLocks noGrp="1"/>
          </p:cNvSpPr>
          <p:nvPr>
            <p:ph type="title"/>
          </p:nvPr>
        </p:nvSpPr>
        <p:spPr/>
        <p:txBody>
          <a:bodyPr/>
          <a:lstStyle/>
          <a:p>
            <a:r>
              <a:rPr lang="nb-NO"/>
              <a:t>Klikk for å redigere tittelstil</a:t>
            </a:r>
          </a:p>
        </p:txBody>
      </p:sp>
      <p:sp>
        <p:nvSpPr>
          <p:cNvPr id="13" name="Plassholder for bilde 9">
            <a:extLst>
              <a:ext uri="{FF2B5EF4-FFF2-40B4-BE49-F238E27FC236}">
                <a16:creationId xmlns:a16="http://schemas.microsoft.com/office/drawing/2014/main" id="{52F97327-33B6-42E6-A362-3843D44B550C}"/>
              </a:ext>
            </a:extLst>
          </p:cNvPr>
          <p:cNvSpPr>
            <a:spLocks noGrp="1"/>
          </p:cNvSpPr>
          <p:nvPr>
            <p:ph type="pic" sz="quarter" idx="15" hasCustomPrompt="1"/>
          </p:nvPr>
        </p:nvSpPr>
        <p:spPr>
          <a:xfrm>
            <a:off x="6261099" y="2087580"/>
            <a:ext cx="5040313" cy="3354486"/>
          </a:xfrm>
          <a:pattFill prst="wdUpDiag">
            <a:fgClr>
              <a:schemeClr val="bg1">
                <a:lumMod val="95000"/>
              </a:schemeClr>
            </a:fgClr>
            <a:bgClr>
              <a:schemeClr val="bg1">
                <a:lumMod val="85000"/>
              </a:schemeClr>
            </a:bgClr>
          </a:pattFill>
        </p:spPr>
        <p:txBody>
          <a:bodyPr anchor="ctr" anchorCtr="1">
            <a:noAutofit/>
          </a:bodyPr>
          <a:lstStyle>
            <a:lvl1pPr>
              <a:defRPr sz="1280">
                <a:latin typeface="+mn-lt"/>
              </a:defRPr>
            </a:lvl1pPr>
          </a:lstStyle>
          <a:p>
            <a:r>
              <a:rPr lang="nb-NO" dirty="0"/>
              <a:t>Trykk på ikonet eller dra inn et bilde for å legge til. </a:t>
            </a:r>
            <a:r>
              <a:rPr lang="nb-NO" dirty="0" err="1"/>
              <a:t>Justér</a:t>
            </a:r>
            <a:r>
              <a:rPr lang="nb-NO" dirty="0"/>
              <a:t> utsnitt på Bildeformat-fanen &gt; Beskjær</a:t>
            </a:r>
          </a:p>
        </p:txBody>
      </p:sp>
      <p:sp>
        <p:nvSpPr>
          <p:cNvPr id="14" name="Plassholder for tekst 11">
            <a:extLst>
              <a:ext uri="{FF2B5EF4-FFF2-40B4-BE49-F238E27FC236}">
                <a16:creationId xmlns:a16="http://schemas.microsoft.com/office/drawing/2014/main" id="{C71312EA-24B2-4ECE-84B0-EAB897760F76}"/>
              </a:ext>
            </a:extLst>
          </p:cNvPr>
          <p:cNvSpPr>
            <a:spLocks noGrp="1"/>
          </p:cNvSpPr>
          <p:nvPr>
            <p:ph type="body" sz="quarter" idx="16" hasCustomPrompt="1"/>
          </p:nvPr>
        </p:nvSpPr>
        <p:spPr>
          <a:xfrm>
            <a:off x="6261100" y="5525601"/>
            <a:ext cx="5040313" cy="592324"/>
          </a:xfrm>
        </p:spPr>
        <p:txBody>
          <a:bodyPr vert="horz" lIns="0" tIns="0" rIns="0" bIns="0" rtlCol="0">
            <a:noAutofit/>
          </a:bodyPr>
          <a:lstStyle>
            <a:lvl1pPr>
              <a:defRPr sz="1600">
                <a:latin typeface="+mj-lt"/>
              </a:defRPr>
            </a:lvl1pPr>
            <a:lvl2pPr>
              <a:defRPr sz="1600">
                <a:latin typeface="+mj-lt"/>
              </a:defRPr>
            </a:lvl2pPr>
            <a:lvl3pPr>
              <a:defRPr lang="nb-NO" dirty="0" smtClean="0"/>
            </a:lvl3pPr>
            <a:lvl4pPr>
              <a:defRPr lang="nb-NO" dirty="0" smtClean="0"/>
            </a:lvl4pPr>
            <a:lvl5pPr>
              <a:defRPr lang="nb-NO" dirty="0"/>
            </a:lvl5pPr>
          </a:lstStyle>
          <a:p>
            <a:pPr marL="0" lvl="0" indent="-230400">
              <a:buNone/>
            </a:pPr>
            <a:r>
              <a:rPr lang="nb-NO" dirty="0"/>
              <a:t>Bildetekst</a:t>
            </a:r>
          </a:p>
        </p:txBody>
      </p:sp>
    </p:spTree>
    <p:extLst>
      <p:ext uri="{BB962C8B-B14F-4D97-AF65-F5344CB8AC3E}">
        <p14:creationId xmlns:p14="http://schemas.microsoft.com/office/powerpoint/2010/main" val="398610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oolsToo_Slide" descr="ToolsToo_Slide">
            <a:extLst>
              <a:ext uri="{FF2B5EF4-FFF2-40B4-BE49-F238E27FC236}">
                <a16:creationId xmlns:a16="http://schemas.microsoft.com/office/drawing/2014/main" id="{2A825883-271C-4EEE-8D33-39D8BF973011}"/>
              </a:ext>
            </a:extLst>
          </p:cNvPr>
          <p:cNvSpPr/>
          <p:nvPr/>
        </p:nvSpPr>
        <p:spPr>
          <a:xfrm>
            <a:off x="0" y="0"/>
            <a:ext cx="12192000" cy="6858000"/>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ittel 1">
            <a:extLst>
              <a:ext uri="{FF2B5EF4-FFF2-40B4-BE49-F238E27FC236}">
                <a16:creationId xmlns:a16="http://schemas.microsoft.com/office/drawing/2014/main" id="{08F071DA-82E0-477D-BE3C-B4020C308863}"/>
              </a:ext>
            </a:extLst>
          </p:cNvPr>
          <p:cNvSpPr>
            <a:spLocks noGrp="1"/>
          </p:cNvSpPr>
          <p:nvPr>
            <p:ph type="title"/>
          </p:nvPr>
        </p:nvSpPr>
        <p:spPr>
          <a:xfrm>
            <a:off x="874707" y="1159060"/>
            <a:ext cx="10426705" cy="635496"/>
          </a:xfrm>
          <a:prstGeom prst="rect">
            <a:avLst/>
          </a:prstGeom>
        </p:spPr>
        <p:txBody>
          <a:bodyPr vert="horz" wrap="square" lIns="0" tIns="46800" rIns="0" bIns="46800" rtlCol="0" anchor="b" anchorCtr="0">
            <a:spAutoFit/>
          </a:bodyPr>
          <a:lstStyle/>
          <a:p>
            <a:r>
              <a:rPr lang="nb-NO" dirty="0"/>
              <a:t>Klikk for å redigere tittelstil</a:t>
            </a:r>
          </a:p>
        </p:txBody>
      </p:sp>
      <p:sp>
        <p:nvSpPr>
          <p:cNvPr id="3" name="Plassholder for tekst 2">
            <a:extLst>
              <a:ext uri="{FF2B5EF4-FFF2-40B4-BE49-F238E27FC236}">
                <a16:creationId xmlns:a16="http://schemas.microsoft.com/office/drawing/2014/main" id="{F523FFBF-5F43-4E6E-9E01-206E39D564F6}"/>
              </a:ext>
            </a:extLst>
          </p:cNvPr>
          <p:cNvSpPr>
            <a:spLocks noGrp="1"/>
          </p:cNvSpPr>
          <p:nvPr>
            <p:ph type="body" idx="1"/>
          </p:nvPr>
        </p:nvSpPr>
        <p:spPr>
          <a:xfrm>
            <a:off x="889000" y="2124201"/>
            <a:ext cx="10412412" cy="4071939"/>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a:p>
            <a:pPr lvl="5"/>
            <a:r>
              <a:rPr lang="nb-NO" dirty="0"/>
              <a:t>Sjette nivå</a:t>
            </a:r>
          </a:p>
        </p:txBody>
      </p:sp>
      <p:sp>
        <p:nvSpPr>
          <p:cNvPr id="4" name="Plassholder for dato 3">
            <a:extLst>
              <a:ext uri="{FF2B5EF4-FFF2-40B4-BE49-F238E27FC236}">
                <a16:creationId xmlns:a16="http://schemas.microsoft.com/office/drawing/2014/main" id="{EFF5CCD2-08FD-4B85-AA4C-99F0029074CD}"/>
              </a:ext>
            </a:extLst>
          </p:cNvPr>
          <p:cNvSpPr>
            <a:spLocks noGrp="1"/>
          </p:cNvSpPr>
          <p:nvPr>
            <p:ph type="dt" sz="half" idx="2"/>
          </p:nvPr>
        </p:nvSpPr>
        <p:spPr>
          <a:xfrm>
            <a:off x="9417049" y="6410949"/>
            <a:ext cx="1000131" cy="229669"/>
          </a:xfrm>
          <a:prstGeom prst="rect">
            <a:avLst/>
          </a:prstGeom>
        </p:spPr>
        <p:txBody>
          <a:bodyPr vert="horz" lIns="0" tIns="36000" rIns="0" bIns="36000" rtlCol="0" anchor="ctr">
            <a:noAutofit/>
          </a:bodyPr>
          <a:lstStyle>
            <a:lvl1pPr algn="r">
              <a:defRPr sz="1020">
                <a:solidFill>
                  <a:schemeClr val="tx1"/>
                </a:solidFill>
              </a:defRPr>
            </a:lvl1pPr>
          </a:lstStyle>
          <a:p>
            <a:fld id="{12ECE2CF-89BD-4249-8A0D-03EBE2EF3CF8}" type="datetime1">
              <a:rPr lang="nb-NO" smtClean="0"/>
              <a:t>24.03.2023</a:t>
            </a:fld>
            <a:endParaRPr lang="nb-NO" dirty="0"/>
          </a:p>
        </p:txBody>
      </p:sp>
      <p:sp>
        <p:nvSpPr>
          <p:cNvPr id="5" name="Plassholder for bunntekst 4">
            <a:extLst>
              <a:ext uri="{FF2B5EF4-FFF2-40B4-BE49-F238E27FC236}">
                <a16:creationId xmlns:a16="http://schemas.microsoft.com/office/drawing/2014/main" id="{7F2513BB-BCC7-4CC8-8183-0DA0B500585C}"/>
              </a:ext>
            </a:extLst>
          </p:cNvPr>
          <p:cNvSpPr>
            <a:spLocks noGrp="1"/>
          </p:cNvSpPr>
          <p:nvPr>
            <p:ph type="ftr" sz="quarter" idx="3"/>
          </p:nvPr>
        </p:nvSpPr>
        <p:spPr>
          <a:xfrm>
            <a:off x="889000" y="6410950"/>
            <a:ext cx="4114800" cy="229669"/>
          </a:xfrm>
          <a:prstGeom prst="rect">
            <a:avLst/>
          </a:prstGeom>
        </p:spPr>
        <p:txBody>
          <a:bodyPr vert="horz" lIns="0" tIns="36000" rIns="0" bIns="36000" rtlCol="0" anchor="ctr">
            <a:noAutofit/>
          </a:bodyPr>
          <a:lstStyle>
            <a:lvl1pPr algn="l">
              <a:defRPr sz="1020">
                <a:solidFill>
                  <a:schemeClr val="tx1"/>
                </a:solidFill>
              </a:defRPr>
            </a:lvl1pPr>
          </a:lstStyle>
          <a:p>
            <a:r>
              <a:rPr lang="nb-NO" dirty="0"/>
              <a:t>Bunntekst endres på Sett inn-fanen &gt; Topptekst og bunntekst</a:t>
            </a:r>
          </a:p>
        </p:txBody>
      </p:sp>
      <p:sp>
        <p:nvSpPr>
          <p:cNvPr id="6" name="Plassholder for lysbildenummer 5">
            <a:extLst>
              <a:ext uri="{FF2B5EF4-FFF2-40B4-BE49-F238E27FC236}">
                <a16:creationId xmlns:a16="http://schemas.microsoft.com/office/drawing/2014/main" id="{585ACE1C-2287-44F0-AD5C-57B9BDA9BBFB}"/>
              </a:ext>
            </a:extLst>
          </p:cNvPr>
          <p:cNvSpPr>
            <a:spLocks noGrp="1"/>
          </p:cNvSpPr>
          <p:nvPr>
            <p:ph type="sldNum" sz="quarter" idx="4"/>
          </p:nvPr>
        </p:nvSpPr>
        <p:spPr>
          <a:xfrm>
            <a:off x="10731499" y="6410949"/>
            <a:ext cx="569913" cy="229669"/>
          </a:xfrm>
          <a:prstGeom prst="rect">
            <a:avLst/>
          </a:prstGeom>
        </p:spPr>
        <p:txBody>
          <a:bodyPr vert="horz" lIns="0" tIns="36000" rIns="0" bIns="36000" rtlCol="0" anchor="ctr">
            <a:noAutofit/>
          </a:bodyPr>
          <a:lstStyle>
            <a:lvl1pPr>
              <a:defRPr lang="nb-NO" sz="1020" smtClean="0">
                <a:solidFill>
                  <a:schemeClr val="tx1"/>
                </a:solidFill>
              </a:defRPr>
            </a:lvl1pPr>
          </a:lstStyle>
          <a:p>
            <a:pPr algn="r"/>
            <a:fld id="{715CB1CE-A15A-4B23-BCE9-5B6ACE3DD5B1}" type="slidenum">
              <a:rPr lang="nb-NO" smtClean="0"/>
              <a:pPr algn="r"/>
              <a:t>‹#›</a:t>
            </a:fld>
            <a:endParaRPr lang="nb-NO" dirty="0"/>
          </a:p>
        </p:txBody>
      </p:sp>
      <p:pic>
        <p:nvPicPr>
          <p:cNvPr id="14" name="Logo">
            <a:extLst>
              <a:ext uri="{FF2B5EF4-FFF2-40B4-BE49-F238E27FC236}">
                <a16:creationId xmlns:a16="http://schemas.microsoft.com/office/drawing/2014/main" id="{FED93A72-1181-46E7-8F10-DE35BEF76FE2}"/>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513218" y="320168"/>
            <a:ext cx="1584323" cy="509247"/>
          </a:xfrm>
          <a:prstGeom prst="rect">
            <a:avLst/>
          </a:prstGeom>
        </p:spPr>
      </p:pic>
    </p:spTree>
    <p:extLst>
      <p:ext uri="{BB962C8B-B14F-4D97-AF65-F5344CB8AC3E}">
        <p14:creationId xmlns:p14="http://schemas.microsoft.com/office/powerpoint/2010/main" val="2579151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62" r:id="rId6"/>
    <p:sldLayoutId id="2147483663" r:id="rId7"/>
    <p:sldLayoutId id="2147483664" r:id="rId8"/>
    <p:sldLayoutId id="2147483665" r:id="rId9"/>
    <p:sldLayoutId id="2147483666" r:id="rId10"/>
    <p:sldLayoutId id="2147483668" r:id="rId11"/>
    <p:sldLayoutId id="2147483667"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54" r:id="rId22"/>
    <p:sldLayoutId id="2147483655" r:id="rId23"/>
    <p:sldLayoutId id="2147483678" r:id="rId24"/>
  </p:sldLayoutIdLst>
  <p:hf hdr="0" ftr="0" dt="0"/>
  <p:txStyles>
    <p:titleStyle>
      <a:lvl1pPr algn="l" defTabSz="914400" rtl="0" eaLnBrk="1" latinLnBrk="0" hangingPunct="1">
        <a:lnSpc>
          <a:spcPct val="90000"/>
        </a:lnSpc>
        <a:spcBef>
          <a:spcPct val="0"/>
        </a:spcBef>
        <a:buNone/>
        <a:defRPr sz="3906" b="1" kern="1200" baseline="0">
          <a:solidFill>
            <a:schemeClr val="tx1"/>
          </a:solidFill>
          <a:latin typeface="+mj-lt"/>
          <a:ea typeface="+mj-ea"/>
          <a:cs typeface="+mj-cs"/>
        </a:defRPr>
      </a:lvl1pPr>
    </p:titleStyle>
    <p:bodyStyle>
      <a:lvl1pPr marL="0" indent="0" algn="l" defTabSz="914400" rtl="0" eaLnBrk="1" latinLnBrk="0" hangingPunct="1">
        <a:lnSpc>
          <a:spcPct val="106000"/>
        </a:lnSpc>
        <a:spcBef>
          <a:spcPts val="1000"/>
        </a:spcBef>
        <a:buFont typeface="Arial" panose="020B0604020202020204" pitchFamily="34" charset="0"/>
        <a:buNone/>
        <a:defRPr sz="20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106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230400" indent="-228600" algn="l" defTabSz="914400" rtl="0" eaLnBrk="1" latinLnBrk="0" hangingPunct="1">
        <a:lnSpc>
          <a:spcPct val="106000"/>
        </a:lnSpc>
        <a:spcBef>
          <a:spcPts val="500"/>
        </a:spcBef>
        <a:buFont typeface="Arial" panose="020B0604020202020204" pitchFamily="34" charset="0"/>
        <a:buChar char="•"/>
        <a:defRPr sz="1600" kern="1200">
          <a:solidFill>
            <a:schemeClr val="tx1"/>
          </a:solidFill>
          <a:latin typeface="+mn-lt"/>
          <a:ea typeface="+mn-ea"/>
          <a:cs typeface="+mn-cs"/>
        </a:defRPr>
      </a:lvl3pPr>
      <a:lvl4pPr marL="460800" indent="-228600" algn="l" defTabSz="914400" rtl="0" eaLnBrk="1" latinLnBrk="0" hangingPunct="1">
        <a:lnSpc>
          <a:spcPct val="106000"/>
        </a:lnSpc>
        <a:spcBef>
          <a:spcPts val="500"/>
        </a:spcBef>
        <a:buFont typeface="Arial" panose="020B0604020202020204" pitchFamily="34" charset="0"/>
        <a:buChar char="•"/>
        <a:defRPr sz="1600" kern="1200">
          <a:solidFill>
            <a:schemeClr val="tx1"/>
          </a:solidFill>
          <a:latin typeface="+mn-lt"/>
          <a:ea typeface="+mn-ea"/>
          <a:cs typeface="+mn-cs"/>
        </a:defRPr>
      </a:lvl4pPr>
      <a:lvl5pPr marL="705600" indent="-230400" algn="l" defTabSz="914400" rtl="0" eaLnBrk="1" latinLnBrk="0" hangingPunct="1">
        <a:lnSpc>
          <a:spcPct val="106000"/>
        </a:lnSpc>
        <a:spcBef>
          <a:spcPts val="500"/>
        </a:spcBef>
        <a:buFont typeface="Arial" panose="020B0604020202020204" pitchFamily="34" charset="0"/>
        <a:buChar char="•"/>
        <a:defRPr sz="1600" b="0" kern="1200">
          <a:solidFill>
            <a:schemeClr val="tx1"/>
          </a:solidFill>
          <a:latin typeface="+mn-lt"/>
          <a:ea typeface="+mn-ea"/>
          <a:cs typeface="+mn-cs"/>
        </a:defRPr>
      </a:lvl5pPr>
      <a:lvl6pPr marL="0" indent="0" algn="l" defTabSz="914400" rtl="0" eaLnBrk="1" latinLnBrk="0" hangingPunct="1">
        <a:lnSpc>
          <a:spcPct val="90000"/>
        </a:lnSpc>
        <a:spcBef>
          <a:spcPts val="1500"/>
        </a:spcBef>
        <a:buFont typeface="Arial" panose="020B0604020202020204" pitchFamily="34" charset="0"/>
        <a:buNone/>
        <a:defRPr sz="2000" b="1" kern="1200">
          <a:solidFill>
            <a:schemeClr val="tx2"/>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59">
          <p15:clr>
            <a:srgbClr val="F26B43"/>
          </p15:clr>
        </p15:guide>
        <p15:guide id="2" pos="560">
          <p15:clr>
            <a:srgbClr val="F26B43"/>
          </p15:clr>
        </p15:guide>
        <p15:guide id="3" pos="917">
          <p15:clr>
            <a:srgbClr val="F26B43"/>
          </p15:clr>
        </p15:guide>
        <p15:guide id="4" pos="1120">
          <p15:clr>
            <a:srgbClr val="F26B43"/>
          </p15:clr>
        </p15:guide>
        <p15:guide id="5" pos="1479">
          <p15:clr>
            <a:srgbClr val="F26B43"/>
          </p15:clr>
        </p15:guide>
        <p15:guide id="6" pos="1688">
          <p15:clr>
            <a:srgbClr val="F26B43"/>
          </p15:clr>
        </p15:guide>
        <p15:guide id="7" pos="2047">
          <p15:clr>
            <a:srgbClr val="F26B43"/>
          </p15:clr>
        </p15:guide>
        <p15:guide id="8" pos="2257">
          <p15:clr>
            <a:srgbClr val="F26B43"/>
          </p15:clr>
        </p15:guide>
        <p15:guide id="9" pos="2615">
          <p15:clr>
            <a:srgbClr val="F26B43"/>
          </p15:clr>
        </p15:guide>
        <p15:guide id="10" pos="2816">
          <p15:clr>
            <a:srgbClr val="F26B43"/>
          </p15:clr>
        </p15:guide>
        <p15:guide id="11" pos="3174">
          <p15:clr>
            <a:srgbClr val="F26B43"/>
          </p15:clr>
        </p15:guide>
        <p15:guide id="12" pos="3376">
          <p15:clr>
            <a:srgbClr val="F26B43"/>
          </p15:clr>
        </p15:guide>
        <p15:guide id="13" pos="3735">
          <p15:clr>
            <a:srgbClr val="F26B43"/>
          </p15:clr>
        </p15:guide>
        <p15:guide id="14" pos="3944">
          <p15:clr>
            <a:srgbClr val="F26B43"/>
          </p15:clr>
        </p15:guide>
        <p15:guide id="15" pos="4303">
          <p15:clr>
            <a:srgbClr val="F26B43"/>
          </p15:clr>
        </p15:guide>
        <p15:guide id="16" pos="4504">
          <p15:clr>
            <a:srgbClr val="F26B43"/>
          </p15:clr>
        </p15:guide>
        <p15:guide id="17" pos="4864">
          <p15:clr>
            <a:srgbClr val="F26B43"/>
          </p15:clr>
        </p15:guide>
        <p15:guide id="18" pos="5063">
          <p15:clr>
            <a:srgbClr val="F26B43"/>
          </p15:clr>
        </p15:guide>
        <p15:guide id="19" pos="5423">
          <p15:clr>
            <a:srgbClr val="F26B43"/>
          </p15:clr>
        </p15:guide>
        <p15:guide id="20" pos="5632">
          <p15:clr>
            <a:srgbClr val="F26B43"/>
          </p15:clr>
        </p15:guide>
        <p15:guide id="21" pos="5991">
          <p15:clr>
            <a:srgbClr val="F26B43"/>
          </p15:clr>
        </p15:guide>
        <p15:guide id="22" pos="6191">
          <p15:clr>
            <a:srgbClr val="F26B43"/>
          </p15:clr>
        </p15:guide>
        <p15:guide id="23" pos="6551">
          <p15:clr>
            <a:srgbClr val="F26B43"/>
          </p15:clr>
        </p15:guide>
        <p15:guide id="24" pos="6760">
          <p15:clr>
            <a:srgbClr val="F26B43"/>
          </p15:clr>
        </p15:guide>
        <p15:guide id="25" pos="7119">
          <p15:clr>
            <a:srgbClr val="F26B43"/>
          </p15:clr>
        </p15:guide>
        <p15:guide id="26" pos="7320">
          <p15:clr>
            <a:srgbClr val="F26B43"/>
          </p15:clr>
        </p15:guide>
        <p15:guide id="27" orient="horz" pos="784">
          <p15:clr>
            <a:srgbClr val="F26B43"/>
          </p15:clr>
        </p15:guide>
        <p15:guide id="28" orient="horz" pos="1135">
          <p15:clr>
            <a:srgbClr val="F26B43"/>
          </p15:clr>
        </p15:guide>
        <p15:guide id="30" orient="horz" pos="365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ctrTitle"/>
          </p:nvPr>
        </p:nvSpPr>
        <p:spPr>
          <a:xfrm>
            <a:off x="703385" y="2555478"/>
            <a:ext cx="10231314" cy="1896867"/>
          </a:xfrm>
        </p:spPr>
        <p:txBody>
          <a:bodyPr/>
          <a:lstStyle/>
          <a:p>
            <a:r>
              <a:rPr lang="nb-NO" sz="4500" dirty="0"/>
              <a:t>EISS årsmøte 23.03.23</a:t>
            </a:r>
            <a:br>
              <a:rPr lang="nb-NO" sz="4500" dirty="0"/>
            </a:br>
            <a:br>
              <a:rPr lang="nb-NO" sz="4500" dirty="0"/>
            </a:br>
            <a:r>
              <a:rPr lang="nb-NO" sz="3200" dirty="0"/>
              <a:t>«Når NAV trekker en sak før avgjørelse fra Trygderetten»</a:t>
            </a:r>
            <a:endParaRPr lang="nb-NO" sz="4500" dirty="0"/>
          </a:p>
        </p:txBody>
      </p:sp>
      <p:sp>
        <p:nvSpPr>
          <p:cNvPr id="5" name="Plassholder for tekst 4"/>
          <p:cNvSpPr>
            <a:spLocks noGrp="1"/>
          </p:cNvSpPr>
          <p:nvPr>
            <p:ph type="body" sz="quarter" idx="10"/>
          </p:nvPr>
        </p:nvSpPr>
        <p:spPr>
          <a:xfrm>
            <a:off x="7150100" y="5695701"/>
            <a:ext cx="3784600" cy="199350"/>
          </a:xfrm>
        </p:spPr>
        <p:txBody>
          <a:bodyPr/>
          <a:lstStyle/>
          <a:p>
            <a:r>
              <a:rPr lang="nb-NO" dirty="0"/>
              <a:t>Leif Erlend Johannessen</a:t>
            </a:r>
          </a:p>
        </p:txBody>
      </p:sp>
      <p:sp>
        <p:nvSpPr>
          <p:cNvPr id="6" name="Plassholder for tekst 5"/>
          <p:cNvSpPr>
            <a:spLocks noGrp="1"/>
          </p:cNvSpPr>
          <p:nvPr>
            <p:ph type="body" sz="quarter" idx="11"/>
          </p:nvPr>
        </p:nvSpPr>
        <p:spPr>
          <a:xfrm>
            <a:off x="7150100" y="5913111"/>
            <a:ext cx="3784600" cy="199350"/>
          </a:xfrm>
        </p:spPr>
        <p:txBody>
          <a:bodyPr/>
          <a:lstStyle/>
          <a:p>
            <a:r>
              <a:rPr lang="nb-NO" dirty="0"/>
              <a:t>Juridisk kyndig rettsmedlem i Trygderetten</a:t>
            </a:r>
          </a:p>
        </p:txBody>
      </p:sp>
      <p:sp>
        <p:nvSpPr>
          <p:cNvPr id="14" name="Plassholder for bilde 13">
            <a:extLst>
              <a:ext uri="{FF2B5EF4-FFF2-40B4-BE49-F238E27FC236}">
                <a16:creationId xmlns:a16="http://schemas.microsoft.com/office/drawing/2014/main" id="{6D2B4327-58F9-4B15-8C14-897C3460465C}"/>
              </a:ext>
            </a:extLst>
          </p:cNvPr>
          <p:cNvSpPr>
            <a:spLocks noGrp="1"/>
          </p:cNvSpPr>
          <p:nvPr>
            <p:ph type="pic" sz="quarter" idx="13"/>
          </p:nvPr>
        </p:nvSpPr>
        <p:spPr/>
      </p:sp>
    </p:spTree>
    <p:extLst>
      <p:ext uri="{BB962C8B-B14F-4D97-AF65-F5344CB8AC3E}">
        <p14:creationId xmlns:p14="http://schemas.microsoft.com/office/powerpoint/2010/main" val="170554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403A4432-B18B-1E66-8573-1090F97CA996}"/>
              </a:ext>
            </a:extLst>
          </p:cNvPr>
          <p:cNvSpPr>
            <a:spLocks noGrp="1"/>
          </p:cNvSpPr>
          <p:nvPr>
            <p:ph type="sldNum" sz="quarter" idx="12"/>
          </p:nvPr>
        </p:nvSpPr>
        <p:spPr/>
        <p:txBody>
          <a:bodyPr/>
          <a:lstStyle/>
          <a:p>
            <a:fld id="{715CB1CE-A15A-4B23-BCE9-5B6ACE3DD5B1}" type="slidenum">
              <a:rPr lang="nb-NO" smtClean="0"/>
              <a:t>2</a:t>
            </a:fld>
            <a:endParaRPr lang="nb-NO"/>
          </a:p>
        </p:txBody>
      </p:sp>
      <p:sp>
        <p:nvSpPr>
          <p:cNvPr id="3" name="Ellipse 2">
            <a:extLst>
              <a:ext uri="{FF2B5EF4-FFF2-40B4-BE49-F238E27FC236}">
                <a16:creationId xmlns:a16="http://schemas.microsoft.com/office/drawing/2014/main" id="{0C5BB088-3975-9575-8CD5-1F66435275F2}"/>
              </a:ext>
            </a:extLst>
          </p:cNvPr>
          <p:cNvSpPr/>
          <p:nvPr/>
        </p:nvSpPr>
        <p:spPr>
          <a:xfrm>
            <a:off x="4794738" y="3429001"/>
            <a:ext cx="1828484" cy="135718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a:solidFill>
                  <a:schemeClr val="accent1"/>
                </a:solidFill>
              </a:rPr>
              <a:t>Det påankede vedtak</a:t>
            </a:r>
          </a:p>
        </p:txBody>
      </p:sp>
      <p:sp>
        <p:nvSpPr>
          <p:cNvPr id="4" name="Ellipse 3">
            <a:extLst>
              <a:ext uri="{FF2B5EF4-FFF2-40B4-BE49-F238E27FC236}">
                <a16:creationId xmlns:a16="http://schemas.microsoft.com/office/drawing/2014/main" id="{581EC998-0689-299C-7168-763DD72DC658}"/>
              </a:ext>
            </a:extLst>
          </p:cNvPr>
          <p:cNvSpPr/>
          <p:nvPr/>
        </p:nvSpPr>
        <p:spPr>
          <a:xfrm>
            <a:off x="4794738" y="1077098"/>
            <a:ext cx="1828484" cy="1357184"/>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a:solidFill>
                  <a:schemeClr val="accent1"/>
                </a:solidFill>
              </a:rPr>
              <a:t>Trygderetten</a:t>
            </a:r>
          </a:p>
        </p:txBody>
      </p:sp>
      <p:sp>
        <p:nvSpPr>
          <p:cNvPr id="5" name="Ellipse 4">
            <a:extLst>
              <a:ext uri="{FF2B5EF4-FFF2-40B4-BE49-F238E27FC236}">
                <a16:creationId xmlns:a16="http://schemas.microsoft.com/office/drawing/2014/main" id="{910EA575-3FF1-3AF4-5737-11303FBD627C}"/>
              </a:ext>
            </a:extLst>
          </p:cNvPr>
          <p:cNvSpPr/>
          <p:nvPr/>
        </p:nvSpPr>
        <p:spPr>
          <a:xfrm>
            <a:off x="8102230" y="3429001"/>
            <a:ext cx="1911636" cy="1414848"/>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a:solidFill>
                  <a:schemeClr val="accent1"/>
                </a:solidFill>
              </a:rPr>
              <a:t>«Den ankende part» (privatperson)</a:t>
            </a:r>
          </a:p>
        </p:txBody>
      </p:sp>
      <p:sp>
        <p:nvSpPr>
          <p:cNvPr id="6" name="Ellipse 5">
            <a:extLst>
              <a:ext uri="{FF2B5EF4-FFF2-40B4-BE49-F238E27FC236}">
                <a16:creationId xmlns:a16="http://schemas.microsoft.com/office/drawing/2014/main" id="{ECBEC875-9622-6051-0365-0DEE1A8006F1}"/>
              </a:ext>
            </a:extLst>
          </p:cNvPr>
          <p:cNvSpPr/>
          <p:nvPr/>
        </p:nvSpPr>
        <p:spPr>
          <a:xfrm>
            <a:off x="1466336" y="3344566"/>
            <a:ext cx="2014152" cy="147457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dirty="0">
                <a:solidFill>
                  <a:schemeClr val="accent1"/>
                </a:solidFill>
              </a:rPr>
              <a:t>«Ankemotparten» (NAV, SPK, KLP, </a:t>
            </a:r>
            <a:r>
              <a:rPr lang="nb-NO" sz="1200" dirty="0" err="1">
                <a:solidFill>
                  <a:schemeClr val="accent1"/>
                </a:solidFill>
              </a:rPr>
              <a:t>Helfo</a:t>
            </a:r>
            <a:r>
              <a:rPr lang="nb-NO" sz="1200" dirty="0">
                <a:solidFill>
                  <a:schemeClr val="accent1"/>
                </a:solidFill>
              </a:rPr>
              <a:t> mv)</a:t>
            </a:r>
          </a:p>
        </p:txBody>
      </p:sp>
      <p:sp>
        <p:nvSpPr>
          <p:cNvPr id="7" name="Pil: høyre 6">
            <a:extLst>
              <a:ext uri="{FF2B5EF4-FFF2-40B4-BE49-F238E27FC236}">
                <a16:creationId xmlns:a16="http://schemas.microsoft.com/office/drawing/2014/main" id="{0269BF24-0A8B-CB32-CC2A-F2DF2954C91E}"/>
              </a:ext>
            </a:extLst>
          </p:cNvPr>
          <p:cNvSpPr/>
          <p:nvPr/>
        </p:nvSpPr>
        <p:spPr>
          <a:xfrm>
            <a:off x="3636052" y="38652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Pil: høyre 7">
            <a:extLst>
              <a:ext uri="{FF2B5EF4-FFF2-40B4-BE49-F238E27FC236}">
                <a16:creationId xmlns:a16="http://schemas.microsoft.com/office/drawing/2014/main" id="{EF4F7B8B-008E-F67F-9BAC-FD634F81EF8F}"/>
              </a:ext>
            </a:extLst>
          </p:cNvPr>
          <p:cNvSpPr/>
          <p:nvPr/>
        </p:nvSpPr>
        <p:spPr>
          <a:xfrm>
            <a:off x="6934350" y="386527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Pil: høyre 8">
            <a:extLst>
              <a:ext uri="{FF2B5EF4-FFF2-40B4-BE49-F238E27FC236}">
                <a16:creationId xmlns:a16="http://schemas.microsoft.com/office/drawing/2014/main" id="{F8E80306-6FDB-B51F-1490-3E58FDD54CB4}"/>
              </a:ext>
            </a:extLst>
          </p:cNvPr>
          <p:cNvSpPr/>
          <p:nvPr/>
        </p:nvSpPr>
        <p:spPr>
          <a:xfrm rot="13220606">
            <a:off x="6446353" y="2483678"/>
            <a:ext cx="20964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Pil: høyre 9">
            <a:extLst>
              <a:ext uri="{FF2B5EF4-FFF2-40B4-BE49-F238E27FC236}">
                <a16:creationId xmlns:a16="http://schemas.microsoft.com/office/drawing/2014/main" id="{B71BD10B-0BEA-8B99-0D9A-874A2A7A6CEB}"/>
              </a:ext>
            </a:extLst>
          </p:cNvPr>
          <p:cNvSpPr/>
          <p:nvPr/>
        </p:nvSpPr>
        <p:spPr>
          <a:xfrm rot="5400000">
            <a:off x="5334157" y="2694475"/>
            <a:ext cx="749646"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ekstSylinder 12">
            <a:extLst>
              <a:ext uri="{FF2B5EF4-FFF2-40B4-BE49-F238E27FC236}">
                <a16:creationId xmlns:a16="http://schemas.microsoft.com/office/drawing/2014/main" id="{D150BA90-B6EE-9B82-BD7C-FCF376705CBE}"/>
              </a:ext>
            </a:extLst>
          </p:cNvPr>
          <p:cNvSpPr txBox="1"/>
          <p:nvPr/>
        </p:nvSpPr>
        <p:spPr>
          <a:xfrm>
            <a:off x="6722074" y="5535857"/>
            <a:ext cx="3641126" cy="307777"/>
          </a:xfrm>
          <a:prstGeom prst="rect">
            <a:avLst/>
          </a:prstGeom>
          <a:noFill/>
        </p:spPr>
        <p:txBody>
          <a:bodyPr wrap="square" rtlCol="0">
            <a:spAutoFit/>
          </a:bodyPr>
          <a:lstStyle/>
          <a:p>
            <a:r>
              <a:rPr lang="nb-NO" sz="1400" dirty="0"/>
              <a:t>ankegjenstanden/tvistegjenstanden i saken</a:t>
            </a:r>
          </a:p>
        </p:txBody>
      </p:sp>
      <p:sp>
        <p:nvSpPr>
          <p:cNvPr id="14" name="Frihåndsform: figur 13">
            <a:extLst>
              <a:ext uri="{FF2B5EF4-FFF2-40B4-BE49-F238E27FC236}">
                <a16:creationId xmlns:a16="http://schemas.microsoft.com/office/drawing/2014/main" id="{BB37D5CE-E9F2-4478-859E-BE96E1EE0284}"/>
              </a:ext>
            </a:extLst>
          </p:cNvPr>
          <p:cNvSpPr/>
          <p:nvPr/>
        </p:nvSpPr>
        <p:spPr>
          <a:xfrm>
            <a:off x="9242854" y="2125360"/>
            <a:ext cx="1013254" cy="1433386"/>
          </a:xfrm>
          <a:custGeom>
            <a:avLst/>
            <a:gdLst>
              <a:gd name="connsiteX0" fmla="*/ 0 w 1013254"/>
              <a:gd name="connsiteY0" fmla="*/ 1433386 h 1433386"/>
              <a:gd name="connsiteX1" fmla="*/ 32951 w 1013254"/>
              <a:gd name="connsiteY1" fmla="*/ 1136824 h 1433386"/>
              <a:gd name="connsiteX2" fmla="*/ 57665 w 1013254"/>
              <a:gd name="connsiteY2" fmla="*/ 930878 h 1433386"/>
              <a:gd name="connsiteX3" fmla="*/ 90616 w 1013254"/>
              <a:gd name="connsiteY3" fmla="*/ 823786 h 1433386"/>
              <a:gd name="connsiteX4" fmla="*/ 148281 w 1013254"/>
              <a:gd name="connsiteY4" fmla="*/ 691981 h 1433386"/>
              <a:gd name="connsiteX5" fmla="*/ 238897 w 1013254"/>
              <a:gd name="connsiteY5" fmla="*/ 560175 h 1433386"/>
              <a:gd name="connsiteX6" fmla="*/ 329514 w 1013254"/>
              <a:gd name="connsiteY6" fmla="*/ 477797 h 1433386"/>
              <a:gd name="connsiteX7" fmla="*/ 395416 w 1013254"/>
              <a:gd name="connsiteY7" fmla="*/ 420132 h 1433386"/>
              <a:gd name="connsiteX8" fmla="*/ 461319 w 1013254"/>
              <a:gd name="connsiteY8" fmla="*/ 362467 h 1433386"/>
              <a:gd name="connsiteX9" fmla="*/ 510746 w 1013254"/>
              <a:gd name="connsiteY9" fmla="*/ 296564 h 1433386"/>
              <a:gd name="connsiteX10" fmla="*/ 543697 w 1013254"/>
              <a:gd name="connsiteY10" fmla="*/ 247137 h 1433386"/>
              <a:gd name="connsiteX11" fmla="*/ 576649 w 1013254"/>
              <a:gd name="connsiteY11" fmla="*/ 230662 h 1433386"/>
              <a:gd name="connsiteX12" fmla="*/ 617838 w 1013254"/>
              <a:gd name="connsiteY12" fmla="*/ 197710 h 1433386"/>
              <a:gd name="connsiteX13" fmla="*/ 642551 w 1013254"/>
              <a:gd name="connsiteY13" fmla="*/ 164759 h 1433386"/>
              <a:gd name="connsiteX14" fmla="*/ 683741 w 1013254"/>
              <a:gd name="connsiteY14" fmla="*/ 148283 h 1433386"/>
              <a:gd name="connsiteX15" fmla="*/ 807308 w 1013254"/>
              <a:gd name="connsiteY15" fmla="*/ 65905 h 1433386"/>
              <a:gd name="connsiteX16" fmla="*/ 906162 w 1013254"/>
              <a:gd name="connsiteY16" fmla="*/ 41191 h 1433386"/>
              <a:gd name="connsiteX17" fmla="*/ 1013254 w 1013254"/>
              <a:gd name="connsiteY17" fmla="*/ 2 h 1433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13254" h="1433386">
                <a:moveTo>
                  <a:pt x="0" y="1433386"/>
                </a:moveTo>
                <a:cubicBezTo>
                  <a:pt x="35333" y="1168394"/>
                  <a:pt x="-3078" y="1468289"/>
                  <a:pt x="32951" y="1136824"/>
                </a:cubicBezTo>
                <a:cubicBezTo>
                  <a:pt x="40422" y="1068088"/>
                  <a:pt x="45139" y="998875"/>
                  <a:pt x="57665" y="930878"/>
                </a:cubicBezTo>
                <a:cubicBezTo>
                  <a:pt x="64431" y="894147"/>
                  <a:pt x="78805" y="859218"/>
                  <a:pt x="90616" y="823786"/>
                </a:cubicBezTo>
                <a:cubicBezTo>
                  <a:pt x="104158" y="783159"/>
                  <a:pt x="125560" y="728334"/>
                  <a:pt x="148281" y="691981"/>
                </a:cubicBezTo>
                <a:cubicBezTo>
                  <a:pt x="176539" y="646768"/>
                  <a:pt x="199446" y="596039"/>
                  <a:pt x="238897" y="560175"/>
                </a:cubicBezTo>
                <a:cubicBezTo>
                  <a:pt x="269103" y="532716"/>
                  <a:pt x="300649" y="506662"/>
                  <a:pt x="329514" y="477797"/>
                </a:cubicBezTo>
                <a:cubicBezTo>
                  <a:pt x="390288" y="417024"/>
                  <a:pt x="344678" y="437045"/>
                  <a:pt x="395416" y="420132"/>
                </a:cubicBezTo>
                <a:cubicBezTo>
                  <a:pt x="417384" y="400910"/>
                  <a:pt x="441402" y="383806"/>
                  <a:pt x="461319" y="362467"/>
                </a:cubicBezTo>
                <a:cubicBezTo>
                  <a:pt x="480055" y="342393"/>
                  <a:pt x="494786" y="318909"/>
                  <a:pt x="510746" y="296564"/>
                </a:cubicBezTo>
                <a:cubicBezTo>
                  <a:pt x="522255" y="280451"/>
                  <a:pt x="529695" y="261138"/>
                  <a:pt x="543697" y="247137"/>
                </a:cubicBezTo>
                <a:cubicBezTo>
                  <a:pt x="552381" y="238454"/>
                  <a:pt x="566431" y="237474"/>
                  <a:pt x="576649" y="230662"/>
                </a:cubicBezTo>
                <a:cubicBezTo>
                  <a:pt x="591279" y="220909"/>
                  <a:pt x="605405" y="210143"/>
                  <a:pt x="617838" y="197710"/>
                </a:cubicBezTo>
                <a:cubicBezTo>
                  <a:pt x="627546" y="188002"/>
                  <a:pt x="631567" y="172997"/>
                  <a:pt x="642551" y="164759"/>
                </a:cubicBezTo>
                <a:cubicBezTo>
                  <a:pt x="654381" y="155886"/>
                  <a:pt x="671061" y="155891"/>
                  <a:pt x="683741" y="148283"/>
                </a:cubicBezTo>
                <a:cubicBezTo>
                  <a:pt x="726190" y="122814"/>
                  <a:pt x="759283" y="77911"/>
                  <a:pt x="807308" y="65905"/>
                </a:cubicBezTo>
                <a:cubicBezTo>
                  <a:pt x="840259" y="57667"/>
                  <a:pt x="873940" y="51932"/>
                  <a:pt x="906162" y="41191"/>
                </a:cubicBezTo>
                <a:cubicBezTo>
                  <a:pt x="1032897" y="-1054"/>
                  <a:pt x="967369" y="2"/>
                  <a:pt x="1013254" y="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ekstSylinder 14">
            <a:extLst>
              <a:ext uri="{FF2B5EF4-FFF2-40B4-BE49-F238E27FC236}">
                <a16:creationId xmlns:a16="http://schemas.microsoft.com/office/drawing/2014/main" id="{C0FADA26-2127-9D39-B1AA-4CFEBB0EB5C3}"/>
              </a:ext>
            </a:extLst>
          </p:cNvPr>
          <p:cNvSpPr txBox="1"/>
          <p:nvPr/>
        </p:nvSpPr>
        <p:spPr>
          <a:xfrm>
            <a:off x="10256108" y="1862705"/>
            <a:ext cx="1812324" cy="738664"/>
          </a:xfrm>
          <a:prstGeom prst="rect">
            <a:avLst/>
          </a:prstGeom>
          <a:noFill/>
        </p:spPr>
        <p:txBody>
          <a:bodyPr wrap="square" rtlCol="0">
            <a:spAutoFit/>
          </a:bodyPr>
          <a:lstStyle/>
          <a:p>
            <a:r>
              <a:rPr lang="nb-NO" sz="1400" dirty="0" err="1"/>
              <a:t>Dap</a:t>
            </a:r>
            <a:r>
              <a:rPr lang="nb-NO" sz="1400" dirty="0"/>
              <a:t> kan selvsagt trekke anken = saken heves</a:t>
            </a:r>
          </a:p>
        </p:txBody>
      </p:sp>
      <p:sp>
        <p:nvSpPr>
          <p:cNvPr id="16" name="Frihåndsform: figur 15">
            <a:extLst>
              <a:ext uri="{FF2B5EF4-FFF2-40B4-BE49-F238E27FC236}">
                <a16:creationId xmlns:a16="http://schemas.microsoft.com/office/drawing/2014/main" id="{2270CAB2-996A-0C20-6B5E-12B45BDFB873}"/>
              </a:ext>
            </a:extLst>
          </p:cNvPr>
          <p:cNvSpPr/>
          <p:nvPr/>
        </p:nvSpPr>
        <p:spPr>
          <a:xfrm>
            <a:off x="5651157" y="4539049"/>
            <a:ext cx="1103870" cy="1162284"/>
          </a:xfrm>
          <a:custGeom>
            <a:avLst/>
            <a:gdLst>
              <a:gd name="connsiteX0" fmla="*/ 0 w 1103870"/>
              <a:gd name="connsiteY0" fmla="*/ 0 h 1162284"/>
              <a:gd name="connsiteX1" fmla="*/ 24713 w 1103870"/>
              <a:gd name="connsiteY1" fmla="*/ 131805 h 1162284"/>
              <a:gd name="connsiteX2" fmla="*/ 57665 w 1103870"/>
              <a:gd name="connsiteY2" fmla="*/ 172994 h 1162284"/>
              <a:gd name="connsiteX3" fmla="*/ 82378 w 1103870"/>
              <a:gd name="connsiteY3" fmla="*/ 238897 h 1162284"/>
              <a:gd name="connsiteX4" fmla="*/ 131805 w 1103870"/>
              <a:gd name="connsiteY4" fmla="*/ 313037 h 1162284"/>
              <a:gd name="connsiteX5" fmla="*/ 164757 w 1103870"/>
              <a:gd name="connsiteY5" fmla="*/ 370702 h 1162284"/>
              <a:gd name="connsiteX6" fmla="*/ 222421 w 1103870"/>
              <a:gd name="connsiteY6" fmla="*/ 453081 h 1162284"/>
              <a:gd name="connsiteX7" fmla="*/ 296562 w 1103870"/>
              <a:gd name="connsiteY7" fmla="*/ 518983 h 1162284"/>
              <a:gd name="connsiteX8" fmla="*/ 436605 w 1103870"/>
              <a:gd name="connsiteY8" fmla="*/ 675502 h 1162284"/>
              <a:gd name="connsiteX9" fmla="*/ 502508 w 1103870"/>
              <a:gd name="connsiteY9" fmla="*/ 757881 h 1162284"/>
              <a:gd name="connsiteX10" fmla="*/ 543697 w 1103870"/>
              <a:gd name="connsiteY10" fmla="*/ 815546 h 1162284"/>
              <a:gd name="connsiteX11" fmla="*/ 568411 w 1103870"/>
              <a:gd name="connsiteY11" fmla="*/ 856735 h 1162284"/>
              <a:gd name="connsiteX12" fmla="*/ 601362 w 1103870"/>
              <a:gd name="connsiteY12" fmla="*/ 889686 h 1162284"/>
              <a:gd name="connsiteX13" fmla="*/ 724929 w 1103870"/>
              <a:gd name="connsiteY13" fmla="*/ 1013254 h 1162284"/>
              <a:gd name="connsiteX14" fmla="*/ 757881 w 1103870"/>
              <a:gd name="connsiteY14" fmla="*/ 1037967 h 1162284"/>
              <a:gd name="connsiteX15" fmla="*/ 832021 w 1103870"/>
              <a:gd name="connsiteY15" fmla="*/ 1054443 h 1162284"/>
              <a:gd name="connsiteX16" fmla="*/ 906162 w 1103870"/>
              <a:gd name="connsiteY16" fmla="*/ 1079156 h 1162284"/>
              <a:gd name="connsiteX17" fmla="*/ 930875 w 1103870"/>
              <a:gd name="connsiteY17" fmla="*/ 1095632 h 1162284"/>
              <a:gd name="connsiteX18" fmla="*/ 963827 w 1103870"/>
              <a:gd name="connsiteY18" fmla="*/ 1112108 h 1162284"/>
              <a:gd name="connsiteX19" fmla="*/ 988540 w 1103870"/>
              <a:gd name="connsiteY19" fmla="*/ 1120346 h 1162284"/>
              <a:gd name="connsiteX20" fmla="*/ 1046205 w 1103870"/>
              <a:gd name="connsiteY20" fmla="*/ 1145059 h 1162284"/>
              <a:gd name="connsiteX21" fmla="*/ 1103870 w 1103870"/>
              <a:gd name="connsiteY21" fmla="*/ 1161535 h 1162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03870" h="1162284">
                <a:moveTo>
                  <a:pt x="0" y="0"/>
                </a:moveTo>
                <a:cubicBezTo>
                  <a:pt x="8238" y="43935"/>
                  <a:pt x="10577" y="89398"/>
                  <a:pt x="24713" y="131805"/>
                </a:cubicBezTo>
                <a:cubicBezTo>
                  <a:pt x="30273" y="148485"/>
                  <a:pt x="49329" y="157513"/>
                  <a:pt x="57665" y="172994"/>
                </a:cubicBezTo>
                <a:cubicBezTo>
                  <a:pt x="68788" y="193651"/>
                  <a:pt x="71401" y="218162"/>
                  <a:pt x="82378" y="238897"/>
                </a:cubicBezTo>
                <a:cubicBezTo>
                  <a:pt x="96275" y="265147"/>
                  <a:pt x="116063" y="287850"/>
                  <a:pt x="131805" y="313037"/>
                </a:cubicBezTo>
                <a:cubicBezTo>
                  <a:pt x="143539" y="331810"/>
                  <a:pt x="153773" y="351480"/>
                  <a:pt x="164757" y="370702"/>
                </a:cubicBezTo>
                <a:cubicBezTo>
                  <a:pt x="180445" y="433460"/>
                  <a:pt x="161284" y="380828"/>
                  <a:pt x="222421" y="453081"/>
                </a:cubicBezTo>
                <a:cubicBezTo>
                  <a:pt x="281376" y="522755"/>
                  <a:pt x="235334" y="503677"/>
                  <a:pt x="296562" y="518983"/>
                </a:cubicBezTo>
                <a:cubicBezTo>
                  <a:pt x="374268" y="596689"/>
                  <a:pt x="340544" y="560228"/>
                  <a:pt x="436605" y="675502"/>
                </a:cubicBezTo>
                <a:cubicBezTo>
                  <a:pt x="436606" y="675504"/>
                  <a:pt x="502506" y="757879"/>
                  <a:pt x="502508" y="757881"/>
                </a:cubicBezTo>
                <a:cubicBezTo>
                  <a:pt x="516238" y="777103"/>
                  <a:pt x="530594" y="795892"/>
                  <a:pt x="543697" y="815546"/>
                </a:cubicBezTo>
                <a:cubicBezTo>
                  <a:pt x="552579" y="828868"/>
                  <a:pt x="558581" y="844096"/>
                  <a:pt x="568411" y="856735"/>
                </a:cubicBezTo>
                <a:cubicBezTo>
                  <a:pt x="577948" y="868996"/>
                  <a:pt x="591133" y="877996"/>
                  <a:pt x="601362" y="889686"/>
                </a:cubicBezTo>
                <a:cubicBezTo>
                  <a:pt x="734339" y="1041660"/>
                  <a:pt x="631898" y="951234"/>
                  <a:pt x="724929" y="1013254"/>
                </a:cubicBezTo>
                <a:cubicBezTo>
                  <a:pt x="736353" y="1020870"/>
                  <a:pt x="745960" y="1031155"/>
                  <a:pt x="757881" y="1037967"/>
                </a:cubicBezTo>
                <a:cubicBezTo>
                  <a:pt x="774583" y="1047511"/>
                  <a:pt x="819919" y="1052426"/>
                  <a:pt x="832021" y="1054443"/>
                </a:cubicBezTo>
                <a:cubicBezTo>
                  <a:pt x="942863" y="1109864"/>
                  <a:pt x="778403" y="1031247"/>
                  <a:pt x="906162" y="1079156"/>
                </a:cubicBezTo>
                <a:cubicBezTo>
                  <a:pt x="915432" y="1082632"/>
                  <a:pt x="922279" y="1090720"/>
                  <a:pt x="930875" y="1095632"/>
                </a:cubicBezTo>
                <a:cubicBezTo>
                  <a:pt x="941537" y="1101725"/>
                  <a:pt x="952539" y="1107270"/>
                  <a:pt x="963827" y="1112108"/>
                </a:cubicBezTo>
                <a:cubicBezTo>
                  <a:pt x="971808" y="1115529"/>
                  <a:pt x="980773" y="1116463"/>
                  <a:pt x="988540" y="1120346"/>
                </a:cubicBezTo>
                <a:cubicBezTo>
                  <a:pt x="1045428" y="1148790"/>
                  <a:pt x="977629" y="1127915"/>
                  <a:pt x="1046205" y="1145059"/>
                </a:cubicBezTo>
                <a:cubicBezTo>
                  <a:pt x="1080058" y="1167628"/>
                  <a:pt x="1061018" y="1161535"/>
                  <a:pt x="1103870" y="116153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Frihåndsform: figur 16">
            <a:extLst>
              <a:ext uri="{FF2B5EF4-FFF2-40B4-BE49-F238E27FC236}">
                <a16:creationId xmlns:a16="http://schemas.microsoft.com/office/drawing/2014/main" id="{7BCCEC96-3710-414B-FEBD-3DAB7882312A}"/>
              </a:ext>
            </a:extLst>
          </p:cNvPr>
          <p:cNvSpPr/>
          <p:nvPr/>
        </p:nvSpPr>
        <p:spPr>
          <a:xfrm>
            <a:off x="2314812" y="2191265"/>
            <a:ext cx="238918" cy="1342767"/>
          </a:xfrm>
          <a:custGeom>
            <a:avLst/>
            <a:gdLst>
              <a:gd name="connsiteX0" fmla="*/ 238918 w 238918"/>
              <a:gd name="connsiteY0" fmla="*/ 1342767 h 1342767"/>
              <a:gd name="connsiteX1" fmla="*/ 222442 w 238918"/>
              <a:gd name="connsiteY1" fmla="*/ 1252151 h 1342767"/>
              <a:gd name="connsiteX2" fmla="*/ 205966 w 238918"/>
              <a:gd name="connsiteY2" fmla="*/ 1145059 h 1342767"/>
              <a:gd name="connsiteX3" fmla="*/ 189491 w 238918"/>
              <a:gd name="connsiteY3" fmla="*/ 1029730 h 1342767"/>
              <a:gd name="connsiteX4" fmla="*/ 173015 w 238918"/>
              <a:gd name="connsiteY4" fmla="*/ 568411 h 1342767"/>
              <a:gd name="connsiteX5" fmla="*/ 164777 w 238918"/>
              <a:gd name="connsiteY5" fmla="*/ 477794 h 1342767"/>
              <a:gd name="connsiteX6" fmla="*/ 131826 w 238918"/>
              <a:gd name="connsiteY6" fmla="*/ 436605 h 1342767"/>
              <a:gd name="connsiteX7" fmla="*/ 115350 w 238918"/>
              <a:gd name="connsiteY7" fmla="*/ 378940 h 1342767"/>
              <a:gd name="connsiteX8" fmla="*/ 107112 w 238918"/>
              <a:gd name="connsiteY8" fmla="*/ 304800 h 1342767"/>
              <a:gd name="connsiteX9" fmla="*/ 82399 w 238918"/>
              <a:gd name="connsiteY9" fmla="*/ 230659 h 1342767"/>
              <a:gd name="connsiteX10" fmla="*/ 74161 w 238918"/>
              <a:gd name="connsiteY10" fmla="*/ 181232 h 1342767"/>
              <a:gd name="connsiteX11" fmla="*/ 57685 w 238918"/>
              <a:gd name="connsiteY11" fmla="*/ 107092 h 1342767"/>
              <a:gd name="connsiteX12" fmla="*/ 24734 w 238918"/>
              <a:gd name="connsiteY12" fmla="*/ 41189 h 1342767"/>
              <a:gd name="connsiteX13" fmla="*/ 20 w 238918"/>
              <a:gd name="connsiteY13" fmla="*/ 0 h 1342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8918" h="1342767">
                <a:moveTo>
                  <a:pt x="238918" y="1342767"/>
                </a:moveTo>
                <a:cubicBezTo>
                  <a:pt x="214643" y="1197120"/>
                  <a:pt x="245470" y="1378800"/>
                  <a:pt x="222442" y="1252151"/>
                </a:cubicBezTo>
                <a:cubicBezTo>
                  <a:pt x="212171" y="1195660"/>
                  <a:pt x="215219" y="1205206"/>
                  <a:pt x="205966" y="1145059"/>
                </a:cubicBezTo>
                <a:cubicBezTo>
                  <a:pt x="190132" y="1042136"/>
                  <a:pt x="205046" y="1154167"/>
                  <a:pt x="189491" y="1029730"/>
                </a:cubicBezTo>
                <a:cubicBezTo>
                  <a:pt x="183999" y="875957"/>
                  <a:pt x="179898" y="722128"/>
                  <a:pt x="173015" y="568411"/>
                </a:cubicBezTo>
                <a:cubicBezTo>
                  <a:pt x="171658" y="538111"/>
                  <a:pt x="173824" y="506744"/>
                  <a:pt x="164777" y="477794"/>
                </a:cubicBezTo>
                <a:cubicBezTo>
                  <a:pt x="159533" y="461012"/>
                  <a:pt x="142810" y="450335"/>
                  <a:pt x="131826" y="436605"/>
                </a:cubicBezTo>
                <a:cubicBezTo>
                  <a:pt x="126334" y="417383"/>
                  <a:pt x="119034" y="398588"/>
                  <a:pt x="115350" y="378940"/>
                </a:cubicBezTo>
                <a:cubicBezTo>
                  <a:pt x="110767" y="354500"/>
                  <a:pt x="112506" y="329073"/>
                  <a:pt x="107112" y="304800"/>
                </a:cubicBezTo>
                <a:cubicBezTo>
                  <a:pt x="101461" y="279370"/>
                  <a:pt x="89111" y="255830"/>
                  <a:pt x="82399" y="230659"/>
                </a:cubicBezTo>
                <a:cubicBezTo>
                  <a:pt x="78095" y="214520"/>
                  <a:pt x="77437" y="197611"/>
                  <a:pt x="74161" y="181232"/>
                </a:cubicBezTo>
                <a:cubicBezTo>
                  <a:pt x="69196" y="156407"/>
                  <a:pt x="64640" y="131434"/>
                  <a:pt x="57685" y="107092"/>
                </a:cubicBezTo>
                <a:cubicBezTo>
                  <a:pt x="48884" y="76288"/>
                  <a:pt x="41813" y="65098"/>
                  <a:pt x="24734" y="41189"/>
                </a:cubicBezTo>
                <a:cubicBezTo>
                  <a:pt x="-1628" y="4283"/>
                  <a:pt x="20" y="22319"/>
                  <a:pt x="2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ekstSylinder 17">
            <a:extLst>
              <a:ext uri="{FF2B5EF4-FFF2-40B4-BE49-F238E27FC236}">
                <a16:creationId xmlns:a16="http://schemas.microsoft.com/office/drawing/2014/main" id="{48626B4C-9365-2E1F-1C77-05F648DD4624}"/>
              </a:ext>
            </a:extLst>
          </p:cNvPr>
          <p:cNvSpPr txBox="1"/>
          <p:nvPr/>
        </p:nvSpPr>
        <p:spPr>
          <a:xfrm>
            <a:off x="420128" y="1310765"/>
            <a:ext cx="2875005" cy="954107"/>
          </a:xfrm>
          <a:prstGeom prst="rect">
            <a:avLst/>
          </a:prstGeom>
          <a:noFill/>
        </p:spPr>
        <p:txBody>
          <a:bodyPr wrap="square" rtlCol="0">
            <a:spAutoFit/>
          </a:bodyPr>
          <a:lstStyle/>
          <a:p>
            <a:r>
              <a:rPr lang="nb-NO" sz="1400" dirty="0" err="1"/>
              <a:t>Amp</a:t>
            </a:r>
            <a:r>
              <a:rPr lang="nb-NO" sz="1400" dirty="0"/>
              <a:t> kan omgjøre det påankede vedtak etter at saken er brakt inn for TR, men før kjennelse er avsagt. Hva skjer da?</a:t>
            </a:r>
          </a:p>
        </p:txBody>
      </p:sp>
    </p:spTree>
    <p:extLst>
      <p:ext uri="{BB962C8B-B14F-4D97-AF65-F5344CB8AC3E}">
        <p14:creationId xmlns:p14="http://schemas.microsoft.com/office/powerpoint/2010/main" val="1816799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9CA429-D8C2-B5CE-DED5-93D9221AD01B}"/>
              </a:ext>
            </a:extLst>
          </p:cNvPr>
          <p:cNvSpPr>
            <a:spLocks noGrp="1"/>
          </p:cNvSpPr>
          <p:nvPr>
            <p:ph type="title"/>
          </p:nvPr>
        </p:nvSpPr>
        <p:spPr/>
        <p:txBody>
          <a:bodyPr/>
          <a:lstStyle/>
          <a:p>
            <a:r>
              <a:rPr lang="nb-NO" dirty="0" err="1">
                <a:solidFill>
                  <a:schemeClr val="accent1"/>
                </a:solidFill>
              </a:rPr>
              <a:t>Femmedlemssak</a:t>
            </a:r>
            <a:r>
              <a:rPr lang="nb-NO" dirty="0">
                <a:solidFill>
                  <a:schemeClr val="accent1"/>
                </a:solidFill>
              </a:rPr>
              <a:t> TRR-2019-2671</a:t>
            </a:r>
            <a:r>
              <a:rPr lang="nb-NO" dirty="0"/>
              <a:t> </a:t>
            </a:r>
            <a:r>
              <a:rPr lang="nb-NO" sz="1400" dirty="0">
                <a:solidFill>
                  <a:srgbClr val="FF0000"/>
                </a:solidFill>
              </a:rPr>
              <a:t>(avsagt 19. januar 2021)</a:t>
            </a:r>
            <a:endParaRPr lang="nb-NO" dirty="0">
              <a:solidFill>
                <a:srgbClr val="FF0000"/>
              </a:solidFill>
            </a:endParaRPr>
          </a:p>
        </p:txBody>
      </p:sp>
      <p:sp>
        <p:nvSpPr>
          <p:cNvPr id="3" name="Plassholder for innhold 2">
            <a:extLst>
              <a:ext uri="{FF2B5EF4-FFF2-40B4-BE49-F238E27FC236}">
                <a16:creationId xmlns:a16="http://schemas.microsoft.com/office/drawing/2014/main" id="{85FBE2F3-6B59-A5CD-C7C9-A9678C58988C}"/>
              </a:ext>
            </a:extLst>
          </p:cNvPr>
          <p:cNvSpPr>
            <a:spLocks noGrp="1"/>
          </p:cNvSpPr>
          <p:nvPr>
            <p:ph idx="1"/>
          </p:nvPr>
        </p:nvSpPr>
        <p:spPr/>
        <p:txBody>
          <a:bodyPr/>
          <a:lstStyle/>
          <a:p>
            <a:pPr marL="342900" indent="-342900">
              <a:buFont typeface="Arial" panose="020B0604020202020204" pitchFamily="34" charset="0"/>
              <a:buChar char="•"/>
            </a:pPr>
            <a:r>
              <a:rPr lang="nb-NO" dirty="0" err="1">
                <a:solidFill>
                  <a:schemeClr val="accent2">
                    <a:lumMod val="25000"/>
                  </a:schemeClr>
                </a:solidFill>
              </a:rPr>
              <a:t>Dap</a:t>
            </a:r>
            <a:r>
              <a:rPr lang="nb-NO" dirty="0">
                <a:solidFill>
                  <a:schemeClr val="accent2">
                    <a:lumMod val="25000"/>
                  </a:schemeClr>
                </a:solidFill>
              </a:rPr>
              <a:t> hadde fått avslag på sitt krav om uføretrygd fordi tiltaksvilkåret (tidligere: attføringsvilkåret) i </a:t>
            </a:r>
            <a:br>
              <a:rPr lang="nb-NO" dirty="0">
                <a:solidFill>
                  <a:schemeClr val="accent2">
                    <a:lumMod val="25000"/>
                  </a:schemeClr>
                </a:solidFill>
              </a:rPr>
            </a:br>
            <a:r>
              <a:rPr lang="nb-NO" dirty="0" err="1">
                <a:solidFill>
                  <a:schemeClr val="accent2">
                    <a:lumMod val="25000"/>
                  </a:schemeClr>
                </a:solidFill>
              </a:rPr>
              <a:t>ftrl</a:t>
            </a:r>
            <a:r>
              <a:rPr lang="nb-NO" dirty="0">
                <a:solidFill>
                  <a:schemeClr val="accent2">
                    <a:lumMod val="25000"/>
                  </a:schemeClr>
                </a:solidFill>
              </a:rPr>
              <a:t> § 12-5 ikke ble ansett oppfylt</a:t>
            </a:r>
          </a:p>
          <a:p>
            <a:pPr marL="342900" indent="-342900">
              <a:buFont typeface="Arial" panose="020B0604020202020204" pitchFamily="34" charset="0"/>
              <a:buChar char="•"/>
            </a:pPr>
            <a:r>
              <a:rPr lang="nb-NO" dirty="0">
                <a:solidFill>
                  <a:schemeClr val="accent2">
                    <a:lumMod val="25000"/>
                  </a:schemeClr>
                </a:solidFill>
              </a:rPr>
              <a:t>Mens saken stod for TR, gjennomførte </a:t>
            </a:r>
            <a:r>
              <a:rPr lang="nb-NO" dirty="0" err="1">
                <a:solidFill>
                  <a:schemeClr val="accent2">
                    <a:lumMod val="25000"/>
                  </a:schemeClr>
                </a:solidFill>
              </a:rPr>
              <a:t>dap</a:t>
            </a:r>
            <a:r>
              <a:rPr lang="nb-NO" dirty="0">
                <a:solidFill>
                  <a:schemeClr val="accent2">
                    <a:lumMod val="25000"/>
                  </a:schemeClr>
                </a:solidFill>
              </a:rPr>
              <a:t> avklaringstiltak</a:t>
            </a:r>
          </a:p>
          <a:p>
            <a:pPr marL="342900" indent="-342900">
              <a:buFont typeface="Arial" panose="020B0604020202020204" pitchFamily="34" charset="0"/>
              <a:buChar char="•"/>
            </a:pPr>
            <a:r>
              <a:rPr lang="nb-NO" dirty="0">
                <a:solidFill>
                  <a:schemeClr val="accent2">
                    <a:lumMod val="25000"/>
                  </a:schemeClr>
                </a:solidFill>
              </a:rPr>
              <a:t>På bakgrunn av rapporten fra tiltaksarrangør traff </a:t>
            </a:r>
            <a:r>
              <a:rPr lang="nb-NO" dirty="0" err="1">
                <a:solidFill>
                  <a:schemeClr val="accent2">
                    <a:lumMod val="25000"/>
                  </a:schemeClr>
                </a:solidFill>
              </a:rPr>
              <a:t>amp</a:t>
            </a:r>
            <a:r>
              <a:rPr lang="nb-NO" dirty="0">
                <a:solidFill>
                  <a:schemeClr val="accent2">
                    <a:lumMod val="25000"/>
                  </a:schemeClr>
                </a:solidFill>
              </a:rPr>
              <a:t> omgjøringsvedtak der tiltaksvilkåret i </a:t>
            </a:r>
            <a:br>
              <a:rPr lang="nb-NO" dirty="0">
                <a:solidFill>
                  <a:schemeClr val="accent2">
                    <a:lumMod val="25000"/>
                  </a:schemeClr>
                </a:solidFill>
              </a:rPr>
            </a:br>
            <a:r>
              <a:rPr lang="nb-NO" dirty="0">
                <a:solidFill>
                  <a:schemeClr val="accent2">
                    <a:lumMod val="25000"/>
                  </a:schemeClr>
                </a:solidFill>
              </a:rPr>
              <a:t>§ 12-5 </a:t>
            </a:r>
            <a:r>
              <a:rPr lang="nb-NO" u="sng" dirty="0">
                <a:solidFill>
                  <a:schemeClr val="accent2">
                    <a:lumMod val="25000"/>
                  </a:schemeClr>
                </a:solidFill>
              </a:rPr>
              <a:t>nå</a:t>
            </a:r>
            <a:r>
              <a:rPr lang="nb-NO" dirty="0">
                <a:solidFill>
                  <a:schemeClr val="accent2">
                    <a:lumMod val="25000"/>
                  </a:schemeClr>
                </a:solidFill>
              </a:rPr>
              <a:t> ble ansett oppfylt (altså fra et senere </a:t>
            </a:r>
            <a:r>
              <a:rPr lang="nb-NO" dirty="0" err="1">
                <a:solidFill>
                  <a:schemeClr val="accent2">
                    <a:lumMod val="25000"/>
                  </a:schemeClr>
                </a:solidFill>
              </a:rPr>
              <a:t>tidspkt</a:t>
            </a:r>
            <a:r>
              <a:rPr lang="nb-NO" dirty="0">
                <a:solidFill>
                  <a:schemeClr val="accent2">
                    <a:lumMod val="25000"/>
                  </a:schemeClr>
                </a:solidFill>
              </a:rPr>
              <a:t> enn </a:t>
            </a:r>
            <a:r>
              <a:rPr lang="nb-NO" dirty="0" err="1">
                <a:solidFill>
                  <a:schemeClr val="accent2">
                    <a:lumMod val="25000"/>
                  </a:schemeClr>
                </a:solidFill>
              </a:rPr>
              <a:t>dap</a:t>
            </a:r>
            <a:r>
              <a:rPr lang="nb-NO" dirty="0">
                <a:solidFill>
                  <a:schemeClr val="accent2">
                    <a:lumMod val="25000"/>
                  </a:schemeClr>
                </a:solidFill>
              </a:rPr>
              <a:t> anførte)</a:t>
            </a:r>
          </a:p>
          <a:p>
            <a:pPr marL="342900" indent="-342900">
              <a:buFont typeface="Arial" panose="020B0604020202020204" pitchFamily="34" charset="0"/>
              <a:buChar char="•"/>
            </a:pPr>
            <a:r>
              <a:rPr lang="nb-NO" dirty="0">
                <a:solidFill>
                  <a:schemeClr val="accent2">
                    <a:lumMod val="25000"/>
                  </a:schemeClr>
                </a:solidFill>
              </a:rPr>
              <a:t>Saken ble henvist til Nav lokalt for vurdering av om de </a:t>
            </a:r>
            <a:r>
              <a:rPr lang="nb-NO" i="1" dirty="0">
                <a:solidFill>
                  <a:schemeClr val="accent2">
                    <a:lumMod val="25000"/>
                  </a:schemeClr>
                </a:solidFill>
              </a:rPr>
              <a:t>øvrige</a:t>
            </a:r>
            <a:r>
              <a:rPr lang="nb-NO" dirty="0">
                <a:solidFill>
                  <a:schemeClr val="accent2">
                    <a:lumMod val="25000"/>
                  </a:schemeClr>
                </a:solidFill>
              </a:rPr>
              <a:t> vilkår for uføretrygd var oppfylt</a:t>
            </a:r>
          </a:p>
          <a:p>
            <a:pPr marL="342900" indent="-342900">
              <a:buFont typeface="Arial" panose="020B0604020202020204" pitchFamily="34" charset="0"/>
              <a:buChar char="•"/>
            </a:pPr>
            <a:r>
              <a:rPr lang="nb-NO" dirty="0">
                <a:solidFill>
                  <a:schemeClr val="accent2">
                    <a:lumMod val="25000"/>
                  </a:schemeClr>
                </a:solidFill>
              </a:rPr>
              <a:t>Advokaten fastholdt anken og TR kunne derfor ikke treffe beslutning om heving</a:t>
            </a:r>
          </a:p>
          <a:p>
            <a:pPr marL="342900" indent="-342900">
              <a:buFont typeface="Arial" panose="020B0604020202020204" pitchFamily="34" charset="0"/>
              <a:buChar char="•"/>
            </a:pPr>
            <a:r>
              <a:rPr lang="nb-NO" dirty="0">
                <a:solidFill>
                  <a:schemeClr val="accent2">
                    <a:lumMod val="25000"/>
                  </a:schemeClr>
                </a:solidFill>
              </a:rPr>
              <a:t>Advokaten pekte på at </a:t>
            </a:r>
            <a:r>
              <a:rPr lang="nb-NO" dirty="0" err="1">
                <a:solidFill>
                  <a:schemeClr val="accent2">
                    <a:lumMod val="25000"/>
                  </a:schemeClr>
                </a:solidFill>
              </a:rPr>
              <a:t>dap</a:t>
            </a:r>
            <a:r>
              <a:rPr lang="nb-NO" dirty="0">
                <a:solidFill>
                  <a:schemeClr val="accent2">
                    <a:lumMod val="25000"/>
                  </a:schemeClr>
                </a:solidFill>
              </a:rPr>
              <a:t> hadde rettslig interesse i å få avklart </a:t>
            </a:r>
            <a:r>
              <a:rPr lang="nb-NO" b="1" i="1" u="sng" dirty="0">
                <a:solidFill>
                  <a:schemeClr val="accent2">
                    <a:lumMod val="25000"/>
                  </a:schemeClr>
                </a:solidFill>
              </a:rPr>
              <a:t>når</a:t>
            </a:r>
            <a:r>
              <a:rPr lang="nb-NO" dirty="0">
                <a:solidFill>
                  <a:schemeClr val="accent2">
                    <a:lumMod val="25000"/>
                  </a:schemeClr>
                </a:solidFill>
              </a:rPr>
              <a:t> § 12-5 var oppfylt; før eller etter det siste avklaringstiltaket</a:t>
            </a:r>
          </a:p>
          <a:p>
            <a:pPr marL="342900" indent="-342900">
              <a:buFont typeface="Arial" panose="020B0604020202020204" pitchFamily="34" charset="0"/>
              <a:buChar char="•"/>
            </a:pPr>
            <a:r>
              <a:rPr lang="nb-NO" dirty="0">
                <a:solidFill>
                  <a:schemeClr val="accent2">
                    <a:lumMod val="25000"/>
                  </a:schemeClr>
                </a:solidFill>
              </a:rPr>
              <a:t>Spørsmålet i saken var om anken måtte avvises pga. manglende rettslig interesse, jf. </a:t>
            </a:r>
            <a:r>
              <a:rPr lang="nb-NO" dirty="0" err="1">
                <a:solidFill>
                  <a:schemeClr val="accent2">
                    <a:lumMod val="25000"/>
                  </a:schemeClr>
                </a:solidFill>
              </a:rPr>
              <a:t>trrl</a:t>
            </a:r>
            <a:r>
              <a:rPr lang="nb-NO" dirty="0">
                <a:solidFill>
                  <a:schemeClr val="accent2">
                    <a:lumMod val="25000"/>
                  </a:schemeClr>
                </a:solidFill>
              </a:rPr>
              <a:t> § 2</a:t>
            </a:r>
          </a:p>
          <a:p>
            <a:endParaRPr lang="nb-NO" dirty="0"/>
          </a:p>
        </p:txBody>
      </p:sp>
      <p:sp>
        <p:nvSpPr>
          <p:cNvPr id="4" name="Plassholder for lysbildenummer 3">
            <a:extLst>
              <a:ext uri="{FF2B5EF4-FFF2-40B4-BE49-F238E27FC236}">
                <a16:creationId xmlns:a16="http://schemas.microsoft.com/office/drawing/2014/main" id="{B9235E99-00B9-28BF-3B76-A692541CF311}"/>
              </a:ext>
            </a:extLst>
          </p:cNvPr>
          <p:cNvSpPr>
            <a:spLocks noGrp="1"/>
          </p:cNvSpPr>
          <p:nvPr>
            <p:ph type="sldNum" sz="quarter" idx="12"/>
          </p:nvPr>
        </p:nvSpPr>
        <p:spPr/>
        <p:txBody>
          <a:bodyPr/>
          <a:lstStyle/>
          <a:p>
            <a:pPr algn="r"/>
            <a:fld id="{715CB1CE-A15A-4B23-BCE9-5B6ACE3DD5B1}" type="slidenum">
              <a:rPr lang="nb-NO" smtClean="0"/>
              <a:pPr algn="r"/>
              <a:t>3</a:t>
            </a:fld>
            <a:endParaRPr lang="nb-NO" dirty="0"/>
          </a:p>
        </p:txBody>
      </p:sp>
    </p:spTree>
    <p:extLst>
      <p:ext uri="{BB962C8B-B14F-4D97-AF65-F5344CB8AC3E}">
        <p14:creationId xmlns:p14="http://schemas.microsoft.com/office/powerpoint/2010/main" val="1857568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9CA429-D8C2-B5CE-DED5-93D9221AD01B}"/>
              </a:ext>
            </a:extLst>
          </p:cNvPr>
          <p:cNvSpPr>
            <a:spLocks noGrp="1"/>
          </p:cNvSpPr>
          <p:nvPr>
            <p:ph type="title"/>
          </p:nvPr>
        </p:nvSpPr>
        <p:spPr/>
        <p:txBody>
          <a:bodyPr/>
          <a:lstStyle/>
          <a:p>
            <a:r>
              <a:rPr lang="nb-NO" dirty="0" err="1">
                <a:solidFill>
                  <a:schemeClr val="accent1"/>
                </a:solidFill>
              </a:rPr>
              <a:t>Femmedlemssak</a:t>
            </a:r>
            <a:r>
              <a:rPr lang="nb-NO" dirty="0">
                <a:solidFill>
                  <a:schemeClr val="accent1"/>
                </a:solidFill>
              </a:rPr>
              <a:t> </a:t>
            </a:r>
            <a:r>
              <a:rPr lang="nb-NO" dirty="0">
                <a:solidFill>
                  <a:schemeClr val="tx2"/>
                </a:solidFill>
              </a:rPr>
              <a:t>TRR-2019-2671 (forts.)</a:t>
            </a:r>
          </a:p>
        </p:txBody>
      </p:sp>
      <p:sp>
        <p:nvSpPr>
          <p:cNvPr id="3" name="Plassholder for innhold 2">
            <a:extLst>
              <a:ext uri="{FF2B5EF4-FFF2-40B4-BE49-F238E27FC236}">
                <a16:creationId xmlns:a16="http://schemas.microsoft.com/office/drawing/2014/main" id="{85FBE2F3-6B59-A5CD-C7C9-A9678C58988C}"/>
              </a:ext>
            </a:extLst>
          </p:cNvPr>
          <p:cNvSpPr>
            <a:spLocks noGrp="1"/>
          </p:cNvSpPr>
          <p:nvPr>
            <p:ph idx="1"/>
          </p:nvPr>
        </p:nvSpPr>
        <p:spPr>
          <a:xfrm>
            <a:off x="889000" y="2380735"/>
            <a:ext cx="10412412" cy="3888260"/>
          </a:xfrm>
        </p:spPr>
        <p:txBody>
          <a:bodyPr>
            <a:normAutofit/>
          </a:bodyPr>
          <a:lstStyle/>
          <a:p>
            <a:r>
              <a:rPr lang="nb-NO" i="1" dirty="0">
                <a:solidFill>
                  <a:schemeClr val="accent2">
                    <a:lumMod val="50000"/>
                  </a:schemeClr>
                </a:solidFill>
                <a:latin typeface="Source Serif Pro" panose="02040603050405020204" pitchFamily="18" charset="0"/>
                <a:ea typeface="Source Serif Pro" panose="02040603050405020204" pitchFamily="18" charset="0"/>
              </a:rPr>
              <a:t>«Det opprinnelige påankede vedtaket er imidlertid nå erstattet av det nye omgjørende vedtaket. Trygdens system er at et vedtak fra NAV først må prøves av klageinstansen, før det er adgang til å anke til Trygderetten. Etter rettens vurdering taler de beste grunner for at spørsmålet om når </a:t>
            </a:r>
            <a:br>
              <a:rPr lang="nb-NO" i="1" dirty="0">
                <a:solidFill>
                  <a:schemeClr val="accent2">
                    <a:lumMod val="50000"/>
                  </a:schemeClr>
                </a:solidFill>
                <a:latin typeface="Source Serif Pro" panose="02040603050405020204" pitchFamily="18" charset="0"/>
                <a:ea typeface="Source Serif Pro" panose="02040603050405020204" pitchFamily="18" charset="0"/>
              </a:rPr>
            </a:br>
            <a:r>
              <a:rPr lang="nb-NO" i="1" dirty="0">
                <a:solidFill>
                  <a:schemeClr val="accent2">
                    <a:lumMod val="50000"/>
                  </a:schemeClr>
                </a:solidFill>
                <a:latin typeface="Source Serif Pro" panose="02040603050405020204" pitchFamily="18" charset="0"/>
                <a:ea typeface="Source Serif Pro" panose="02040603050405020204" pitchFamily="18" charset="0"/>
              </a:rPr>
              <a:t>§ 12-5 ble oppfylt, vurderes i det eventuelle etterfølgende vedtaket knyttet til virkningstidspunktet for uføretrygden. Dette vedtaket er det klage- og ankeadgang på. Dette innebærer at retten ikke har noe ytterligere materielt å ta stilling til i den saken som nå er til behandling»</a:t>
            </a:r>
          </a:p>
          <a:p>
            <a:endParaRPr lang="nb-NO" i="1" dirty="0">
              <a:latin typeface="Source Serif Pro" panose="02040603050405020204" pitchFamily="18" charset="0"/>
              <a:ea typeface="Source Serif Pro" panose="02040603050405020204" pitchFamily="18" charset="0"/>
            </a:endParaRPr>
          </a:p>
          <a:p>
            <a:pPr marL="342900" indent="-342900">
              <a:buFont typeface="Arial" panose="020B0604020202020204" pitchFamily="34" charset="0"/>
              <a:buChar char="•"/>
            </a:pPr>
            <a:r>
              <a:rPr lang="nb-NO" dirty="0">
                <a:latin typeface="Source Serif Pro" panose="02040603050405020204" pitchFamily="18" charset="0"/>
                <a:ea typeface="Source Serif Pro" panose="02040603050405020204" pitchFamily="18" charset="0"/>
              </a:rPr>
              <a:t>Saken ble </a:t>
            </a:r>
            <a:r>
              <a:rPr lang="nb-NO" u="sng" dirty="0">
                <a:latin typeface="Source Serif Pro" panose="02040603050405020204" pitchFamily="18" charset="0"/>
                <a:ea typeface="Source Serif Pro" panose="02040603050405020204" pitchFamily="18" charset="0"/>
              </a:rPr>
              <a:t>avvist</a:t>
            </a:r>
            <a:r>
              <a:rPr lang="nb-NO" dirty="0">
                <a:latin typeface="Source Serif Pro" panose="02040603050405020204" pitchFamily="18" charset="0"/>
                <a:ea typeface="Source Serif Pro" panose="02040603050405020204" pitchFamily="18" charset="0"/>
              </a:rPr>
              <a:t> som gjenstandsløs, i kjennelses form</a:t>
            </a:r>
          </a:p>
          <a:p>
            <a:pPr marL="342900" indent="-342900">
              <a:buFont typeface="Arial" panose="020B0604020202020204" pitchFamily="34" charset="0"/>
              <a:buChar char="•"/>
            </a:pPr>
            <a:r>
              <a:rPr lang="nb-NO" dirty="0" err="1">
                <a:latin typeface="Source Serif Pro" panose="02040603050405020204" pitchFamily="18" charset="0"/>
                <a:ea typeface="Source Serif Pro" panose="02040603050405020204" pitchFamily="18" charset="0"/>
              </a:rPr>
              <a:t>Dap</a:t>
            </a:r>
            <a:r>
              <a:rPr lang="nb-NO" dirty="0">
                <a:latin typeface="Source Serif Pro" panose="02040603050405020204" pitchFamily="18" charset="0"/>
                <a:ea typeface="Source Serif Pro" panose="02040603050405020204" pitchFamily="18" charset="0"/>
              </a:rPr>
              <a:t> ikke et reelt og aktuelt behov for å få anken behandlet, jf. </a:t>
            </a:r>
            <a:r>
              <a:rPr lang="nb-NO" dirty="0" err="1">
                <a:latin typeface="Source Serif Pro" panose="02040603050405020204" pitchFamily="18" charset="0"/>
                <a:ea typeface="Source Serif Pro" panose="02040603050405020204" pitchFamily="18" charset="0"/>
              </a:rPr>
              <a:t>tvl</a:t>
            </a:r>
            <a:r>
              <a:rPr lang="nb-NO" dirty="0">
                <a:latin typeface="Source Serif Pro" panose="02040603050405020204" pitchFamily="18" charset="0"/>
                <a:ea typeface="Source Serif Pro" panose="02040603050405020204" pitchFamily="18" charset="0"/>
              </a:rPr>
              <a:t> § 1-3</a:t>
            </a:r>
          </a:p>
          <a:p>
            <a:pPr marL="342900" indent="-342900">
              <a:buFont typeface="Arial" panose="020B0604020202020204" pitchFamily="34" charset="0"/>
              <a:buChar char="•"/>
            </a:pPr>
            <a:r>
              <a:rPr lang="nb-NO" dirty="0">
                <a:latin typeface="Source Serif Pro" panose="02040603050405020204" pitchFamily="18" charset="0"/>
                <a:ea typeface="Source Serif Pro" panose="02040603050405020204" pitchFamily="18" charset="0"/>
              </a:rPr>
              <a:t>Kjennelsen ikke «til gunst» for </a:t>
            </a:r>
            <a:r>
              <a:rPr lang="nb-NO" dirty="0" err="1">
                <a:latin typeface="Source Serif Pro" panose="02040603050405020204" pitchFamily="18" charset="0"/>
                <a:ea typeface="Source Serif Pro" panose="02040603050405020204" pitchFamily="18" charset="0"/>
              </a:rPr>
              <a:t>dap</a:t>
            </a:r>
            <a:r>
              <a:rPr lang="nb-NO" dirty="0">
                <a:latin typeface="Source Serif Pro" panose="02040603050405020204" pitchFamily="18" charset="0"/>
                <a:ea typeface="Source Serif Pro" panose="02040603050405020204" pitchFamily="18" charset="0"/>
              </a:rPr>
              <a:t>, ikke krav på sakskostnader etter </a:t>
            </a:r>
            <a:r>
              <a:rPr lang="nb-NO" dirty="0" err="1">
                <a:latin typeface="Source Serif Pro" panose="02040603050405020204" pitchFamily="18" charset="0"/>
                <a:ea typeface="Source Serif Pro" panose="02040603050405020204" pitchFamily="18" charset="0"/>
              </a:rPr>
              <a:t>trrl</a:t>
            </a:r>
            <a:r>
              <a:rPr lang="nb-NO" dirty="0">
                <a:latin typeface="Source Serif Pro" panose="02040603050405020204" pitchFamily="18" charset="0"/>
                <a:ea typeface="Source Serif Pro" panose="02040603050405020204" pitchFamily="18" charset="0"/>
              </a:rPr>
              <a:t> § 29</a:t>
            </a:r>
          </a:p>
        </p:txBody>
      </p:sp>
      <p:sp>
        <p:nvSpPr>
          <p:cNvPr id="4" name="Plassholder for lysbildenummer 3">
            <a:extLst>
              <a:ext uri="{FF2B5EF4-FFF2-40B4-BE49-F238E27FC236}">
                <a16:creationId xmlns:a16="http://schemas.microsoft.com/office/drawing/2014/main" id="{B9235E99-00B9-28BF-3B76-A692541CF311}"/>
              </a:ext>
            </a:extLst>
          </p:cNvPr>
          <p:cNvSpPr>
            <a:spLocks noGrp="1"/>
          </p:cNvSpPr>
          <p:nvPr>
            <p:ph type="sldNum" sz="quarter" idx="12"/>
          </p:nvPr>
        </p:nvSpPr>
        <p:spPr/>
        <p:txBody>
          <a:bodyPr/>
          <a:lstStyle/>
          <a:p>
            <a:pPr algn="r"/>
            <a:fld id="{715CB1CE-A15A-4B23-BCE9-5B6ACE3DD5B1}" type="slidenum">
              <a:rPr lang="nb-NO" smtClean="0"/>
              <a:pPr algn="r"/>
              <a:t>4</a:t>
            </a:fld>
            <a:endParaRPr lang="nb-NO" dirty="0"/>
          </a:p>
        </p:txBody>
      </p:sp>
    </p:spTree>
    <p:extLst>
      <p:ext uri="{BB962C8B-B14F-4D97-AF65-F5344CB8AC3E}">
        <p14:creationId xmlns:p14="http://schemas.microsoft.com/office/powerpoint/2010/main" val="970770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01906D32-E4A3-DE88-CB11-935013E97D5A}"/>
              </a:ext>
            </a:extLst>
          </p:cNvPr>
          <p:cNvSpPr>
            <a:spLocks noGrp="1"/>
          </p:cNvSpPr>
          <p:nvPr>
            <p:ph type="sldNum" sz="quarter" idx="12"/>
          </p:nvPr>
        </p:nvSpPr>
        <p:spPr/>
        <p:txBody>
          <a:bodyPr/>
          <a:lstStyle/>
          <a:p>
            <a:fld id="{715CB1CE-A15A-4B23-BCE9-5B6ACE3DD5B1}" type="slidenum">
              <a:rPr lang="nb-NO" smtClean="0"/>
              <a:t>5</a:t>
            </a:fld>
            <a:endParaRPr lang="nb-NO"/>
          </a:p>
        </p:txBody>
      </p:sp>
      <p:cxnSp>
        <p:nvCxnSpPr>
          <p:cNvPr id="4" name="Rett linje 3">
            <a:extLst>
              <a:ext uri="{FF2B5EF4-FFF2-40B4-BE49-F238E27FC236}">
                <a16:creationId xmlns:a16="http://schemas.microsoft.com/office/drawing/2014/main" id="{D5EE8FD5-40F2-0BEF-B0EE-74025151D86C}"/>
              </a:ext>
            </a:extLst>
          </p:cNvPr>
          <p:cNvCxnSpPr>
            <a:cxnSpLocks/>
          </p:cNvCxnSpPr>
          <p:nvPr/>
        </p:nvCxnSpPr>
        <p:spPr>
          <a:xfrm>
            <a:off x="281836" y="3352800"/>
            <a:ext cx="11096545"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kstSylinder 10">
            <a:extLst>
              <a:ext uri="{FF2B5EF4-FFF2-40B4-BE49-F238E27FC236}">
                <a16:creationId xmlns:a16="http://schemas.microsoft.com/office/drawing/2014/main" id="{0A150B01-1A16-76F2-3CA3-0C1393BE8E95}"/>
              </a:ext>
            </a:extLst>
          </p:cNvPr>
          <p:cNvSpPr txBox="1"/>
          <p:nvPr/>
        </p:nvSpPr>
        <p:spPr>
          <a:xfrm>
            <a:off x="1968352" y="3527338"/>
            <a:ext cx="1375572" cy="461665"/>
          </a:xfrm>
          <a:prstGeom prst="rect">
            <a:avLst/>
          </a:prstGeom>
          <a:noFill/>
        </p:spPr>
        <p:txBody>
          <a:bodyPr wrap="square" rtlCol="0">
            <a:spAutoFit/>
          </a:bodyPr>
          <a:lstStyle/>
          <a:p>
            <a:r>
              <a:rPr lang="nb-NO" sz="1200" dirty="0"/>
              <a:t>Avslag i 2 instanser i Nav</a:t>
            </a:r>
          </a:p>
        </p:txBody>
      </p:sp>
      <p:sp>
        <p:nvSpPr>
          <p:cNvPr id="12" name="Frihåndsform: figur 11">
            <a:extLst>
              <a:ext uri="{FF2B5EF4-FFF2-40B4-BE49-F238E27FC236}">
                <a16:creationId xmlns:a16="http://schemas.microsoft.com/office/drawing/2014/main" id="{E0A8856F-58F8-D7E7-9BFE-C18FAB4D7A7B}"/>
              </a:ext>
            </a:extLst>
          </p:cNvPr>
          <p:cNvSpPr/>
          <p:nvPr/>
        </p:nvSpPr>
        <p:spPr>
          <a:xfrm>
            <a:off x="6263896" y="3160242"/>
            <a:ext cx="8240" cy="362464"/>
          </a:xfrm>
          <a:custGeom>
            <a:avLst/>
            <a:gdLst>
              <a:gd name="connsiteX0" fmla="*/ 8240 w 8240"/>
              <a:gd name="connsiteY0" fmla="*/ 0 h 362464"/>
              <a:gd name="connsiteX1" fmla="*/ 2 w 8240"/>
              <a:gd name="connsiteY1" fmla="*/ 362464 h 362464"/>
            </a:gdLst>
            <a:ahLst/>
            <a:cxnLst>
              <a:cxn ang="0">
                <a:pos x="connsiteX0" y="connsiteY0"/>
              </a:cxn>
              <a:cxn ang="0">
                <a:pos x="connsiteX1" y="connsiteY1"/>
              </a:cxn>
            </a:cxnLst>
            <a:rect l="l" t="t" r="r" b="b"/>
            <a:pathLst>
              <a:path w="8240" h="362464">
                <a:moveTo>
                  <a:pt x="8240" y="0"/>
                </a:moveTo>
                <a:cubicBezTo>
                  <a:pt x="-350" y="335000"/>
                  <a:pt x="2" y="214148"/>
                  <a:pt x="2" y="36246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3" name="Frihåndsform: figur 12">
            <a:extLst>
              <a:ext uri="{FF2B5EF4-FFF2-40B4-BE49-F238E27FC236}">
                <a16:creationId xmlns:a16="http://schemas.microsoft.com/office/drawing/2014/main" id="{C323A5DC-8E9F-5FD8-7211-655CB67B7DF4}"/>
              </a:ext>
            </a:extLst>
          </p:cNvPr>
          <p:cNvSpPr/>
          <p:nvPr/>
        </p:nvSpPr>
        <p:spPr>
          <a:xfrm>
            <a:off x="2401302" y="3189588"/>
            <a:ext cx="8240" cy="362464"/>
          </a:xfrm>
          <a:custGeom>
            <a:avLst/>
            <a:gdLst>
              <a:gd name="connsiteX0" fmla="*/ 8240 w 8240"/>
              <a:gd name="connsiteY0" fmla="*/ 0 h 362464"/>
              <a:gd name="connsiteX1" fmla="*/ 2 w 8240"/>
              <a:gd name="connsiteY1" fmla="*/ 362464 h 362464"/>
            </a:gdLst>
            <a:ahLst/>
            <a:cxnLst>
              <a:cxn ang="0">
                <a:pos x="connsiteX0" y="connsiteY0"/>
              </a:cxn>
              <a:cxn ang="0">
                <a:pos x="connsiteX1" y="connsiteY1"/>
              </a:cxn>
            </a:cxnLst>
            <a:rect l="l" t="t" r="r" b="b"/>
            <a:pathLst>
              <a:path w="8240" h="362464">
                <a:moveTo>
                  <a:pt x="8240" y="0"/>
                </a:moveTo>
                <a:cubicBezTo>
                  <a:pt x="-350" y="335000"/>
                  <a:pt x="2" y="214148"/>
                  <a:pt x="2" y="36246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4" name="TekstSylinder 13">
            <a:extLst>
              <a:ext uri="{FF2B5EF4-FFF2-40B4-BE49-F238E27FC236}">
                <a16:creationId xmlns:a16="http://schemas.microsoft.com/office/drawing/2014/main" id="{D8925658-ECBB-551E-AEFC-F507D47381F7}"/>
              </a:ext>
            </a:extLst>
          </p:cNvPr>
          <p:cNvSpPr txBox="1"/>
          <p:nvPr/>
        </p:nvSpPr>
        <p:spPr>
          <a:xfrm>
            <a:off x="3538478" y="3553683"/>
            <a:ext cx="1340699" cy="276999"/>
          </a:xfrm>
          <a:prstGeom prst="rect">
            <a:avLst/>
          </a:prstGeom>
          <a:noFill/>
        </p:spPr>
        <p:txBody>
          <a:bodyPr wrap="square" rtlCol="0">
            <a:spAutoFit/>
          </a:bodyPr>
          <a:lstStyle/>
          <a:p>
            <a:r>
              <a:rPr lang="nb-NO" sz="1200" dirty="0"/>
              <a:t>TR mottar anken</a:t>
            </a:r>
          </a:p>
        </p:txBody>
      </p:sp>
      <p:sp>
        <p:nvSpPr>
          <p:cNvPr id="15" name="Frihåndsform: figur 14">
            <a:extLst>
              <a:ext uri="{FF2B5EF4-FFF2-40B4-BE49-F238E27FC236}">
                <a16:creationId xmlns:a16="http://schemas.microsoft.com/office/drawing/2014/main" id="{1852C547-C757-D2D9-024C-08DEE6717EBD}"/>
              </a:ext>
            </a:extLst>
          </p:cNvPr>
          <p:cNvSpPr/>
          <p:nvPr/>
        </p:nvSpPr>
        <p:spPr>
          <a:xfrm>
            <a:off x="4210167" y="3208635"/>
            <a:ext cx="8240" cy="362464"/>
          </a:xfrm>
          <a:custGeom>
            <a:avLst/>
            <a:gdLst>
              <a:gd name="connsiteX0" fmla="*/ 8240 w 8240"/>
              <a:gd name="connsiteY0" fmla="*/ 0 h 362464"/>
              <a:gd name="connsiteX1" fmla="*/ 2 w 8240"/>
              <a:gd name="connsiteY1" fmla="*/ 362464 h 362464"/>
            </a:gdLst>
            <a:ahLst/>
            <a:cxnLst>
              <a:cxn ang="0">
                <a:pos x="connsiteX0" y="connsiteY0"/>
              </a:cxn>
              <a:cxn ang="0">
                <a:pos x="connsiteX1" y="connsiteY1"/>
              </a:cxn>
            </a:cxnLst>
            <a:rect l="l" t="t" r="r" b="b"/>
            <a:pathLst>
              <a:path w="8240" h="362464">
                <a:moveTo>
                  <a:pt x="8240" y="0"/>
                </a:moveTo>
                <a:cubicBezTo>
                  <a:pt x="-350" y="335000"/>
                  <a:pt x="2" y="214148"/>
                  <a:pt x="2" y="36246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6" name="TekstSylinder 15">
            <a:extLst>
              <a:ext uri="{FF2B5EF4-FFF2-40B4-BE49-F238E27FC236}">
                <a16:creationId xmlns:a16="http://schemas.microsoft.com/office/drawing/2014/main" id="{8D33C9FD-0CC6-944E-6C71-52C885E7AE84}"/>
              </a:ext>
            </a:extLst>
          </p:cNvPr>
          <p:cNvSpPr txBox="1"/>
          <p:nvPr/>
        </p:nvSpPr>
        <p:spPr>
          <a:xfrm>
            <a:off x="5508456" y="3529495"/>
            <a:ext cx="1535252" cy="830997"/>
          </a:xfrm>
          <a:prstGeom prst="rect">
            <a:avLst/>
          </a:prstGeom>
          <a:noFill/>
        </p:spPr>
        <p:txBody>
          <a:bodyPr wrap="square" rtlCol="0">
            <a:spAutoFit/>
          </a:bodyPr>
          <a:lstStyle/>
          <a:p>
            <a:r>
              <a:rPr lang="nb-NO" sz="1200" dirty="0"/>
              <a:t>Hel omgjøring. </a:t>
            </a:r>
            <a:br>
              <a:rPr lang="nb-NO" sz="1200" dirty="0"/>
            </a:br>
            <a:r>
              <a:rPr lang="nb-NO" sz="1200" dirty="0" err="1"/>
              <a:t>Dap</a:t>
            </a:r>
            <a:r>
              <a:rPr lang="nb-NO" sz="1200" dirty="0"/>
              <a:t> innvilges uføre først fra </a:t>
            </a:r>
            <a:r>
              <a:rPr lang="nb-NO" sz="1200" b="1" i="1" u="sng" dirty="0"/>
              <a:t>dette</a:t>
            </a:r>
            <a:r>
              <a:rPr lang="nb-NO" sz="1200" dirty="0"/>
              <a:t> </a:t>
            </a:r>
            <a:r>
              <a:rPr lang="nb-NO" sz="1200" dirty="0" err="1"/>
              <a:t>tidspkt</a:t>
            </a:r>
            <a:endParaRPr lang="nb-NO" sz="1200" dirty="0"/>
          </a:p>
        </p:txBody>
      </p:sp>
      <p:sp>
        <p:nvSpPr>
          <p:cNvPr id="17" name="Frihåndsform: figur 16">
            <a:extLst>
              <a:ext uri="{FF2B5EF4-FFF2-40B4-BE49-F238E27FC236}">
                <a16:creationId xmlns:a16="http://schemas.microsoft.com/office/drawing/2014/main" id="{8C3E642D-6029-8545-1444-63161C9CE4A0}"/>
              </a:ext>
            </a:extLst>
          </p:cNvPr>
          <p:cNvSpPr/>
          <p:nvPr/>
        </p:nvSpPr>
        <p:spPr>
          <a:xfrm>
            <a:off x="8208803" y="3151478"/>
            <a:ext cx="8240" cy="362464"/>
          </a:xfrm>
          <a:custGeom>
            <a:avLst/>
            <a:gdLst>
              <a:gd name="connsiteX0" fmla="*/ 8240 w 8240"/>
              <a:gd name="connsiteY0" fmla="*/ 0 h 362464"/>
              <a:gd name="connsiteX1" fmla="*/ 2 w 8240"/>
              <a:gd name="connsiteY1" fmla="*/ 362464 h 362464"/>
            </a:gdLst>
            <a:ahLst/>
            <a:cxnLst>
              <a:cxn ang="0">
                <a:pos x="connsiteX0" y="connsiteY0"/>
              </a:cxn>
              <a:cxn ang="0">
                <a:pos x="connsiteX1" y="connsiteY1"/>
              </a:cxn>
            </a:cxnLst>
            <a:rect l="l" t="t" r="r" b="b"/>
            <a:pathLst>
              <a:path w="8240" h="362464">
                <a:moveTo>
                  <a:pt x="8240" y="0"/>
                </a:moveTo>
                <a:cubicBezTo>
                  <a:pt x="-350" y="335000"/>
                  <a:pt x="2" y="214148"/>
                  <a:pt x="2" y="36246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8" name="Frihåndsform: figur 17">
            <a:extLst>
              <a:ext uri="{FF2B5EF4-FFF2-40B4-BE49-F238E27FC236}">
                <a16:creationId xmlns:a16="http://schemas.microsoft.com/office/drawing/2014/main" id="{F04050EB-BE84-5575-E91F-9E7844DE65E9}"/>
              </a:ext>
            </a:extLst>
          </p:cNvPr>
          <p:cNvSpPr/>
          <p:nvPr/>
        </p:nvSpPr>
        <p:spPr>
          <a:xfrm>
            <a:off x="10381574" y="3208635"/>
            <a:ext cx="8240" cy="362464"/>
          </a:xfrm>
          <a:custGeom>
            <a:avLst/>
            <a:gdLst>
              <a:gd name="connsiteX0" fmla="*/ 8240 w 8240"/>
              <a:gd name="connsiteY0" fmla="*/ 0 h 362464"/>
              <a:gd name="connsiteX1" fmla="*/ 2 w 8240"/>
              <a:gd name="connsiteY1" fmla="*/ 362464 h 362464"/>
            </a:gdLst>
            <a:ahLst/>
            <a:cxnLst>
              <a:cxn ang="0">
                <a:pos x="connsiteX0" y="connsiteY0"/>
              </a:cxn>
              <a:cxn ang="0">
                <a:pos x="connsiteX1" y="connsiteY1"/>
              </a:cxn>
            </a:cxnLst>
            <a:rect l="l" t="t" r="r" b="b"/>
            <a:pathLst>
              <a:path w="8240" h="362464">
                <a:moveTo>
                  <a:pt x="8240" y="0"/>
                </a:moveTo>
                <a:cubicBezTo>
                  <a:pt x="-350" y="335000"/>
                  <a:pt x="2" y="214148"/>
                  <a:pt x="2" y="36246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19" name="TekstSylinder 18">
            <a:extLst>
              <a:ext uri="{FF2B5EF4-FFF2-40B4-BE49-F238E27FC236}">
                <a16:creationId xmlns:a16="http://schemas.microsoft.com/office/drawing/2014/main" id="{AD755737-5E68-00D5-BAA8-B9CECE1B4AF2}"/>
              </a:ext>
            </a:extLst>
          </p:cNvPr>
          <p:cNvSpPr txBox="1"/>
          <p:nvPr/>
        </p:nvSpPr>
        <p:spPr>
          <a:xfrm>
            <a:off x="7412170" y="3528369"/>
            <a:ext cx="1590498" cy="646331"/>
          </a:xfrm>
          <a:prstGeom prst="rect">
            <a:avLst/>
          </a:prstGeom>
          <a:noFill/>
        </p:spPr>
        <p:txBody>
          <a:bodyPr wrap="square" rtlCol="0">
            <a:spAutoFit/>
          </a:bodyPr>
          <a:lstStyle/>
          <a:p>
            <a:r>
              <a:rPr lang="nb-NO" sz="1200" dirty="0"/>
              <a:t>6 ukers klagefrist på omgjøringsvedtaket, jf. </a:t>
            </a:r>
            <a:r>
              <a:rPr lang="nb-NO" sz="1200" dirty="0" err="1"/>
              <a:t>ftrl</a:t>
            </a:r>
            <a:r>
              <a:rPr lang="nb-NO" sz="1200" dirty="0"/>
              <a:t> § 21-12</a:t>
            </a:r>
          </a:p>
        </p:txBody>
      </p:sp>
      <p:sp>
        <p:nvSpPr>
          <p:cNvPr id="20" name="TekstSylinder 19">
            <a:extLst>
              <a:ext uri="{FF2B5EF4-FFF2-40B4-BE49-F238E27FC236}">
                <a16:creationId xmlns:a16="http://schemas.microsoft.com/office/drawing/2014/main" id="{6CDC5DF8-2830-F5F9-0C2E-4C62A9909263}"/>
              </a:ext>
            </a:extLst>
          </p:cNvPr>
          <p:cNvSpPr txBox="1"/>
          <p:nvPr/>
        </p:nvSpPr>
        <p:spPr>
          <a:xfrm>
            <a:off x="9486860" y="3571099"/>
            <a:ext cx="1794918" cy="830997"/>
          </a:xfrm>
          <a:prstGeom prst="rect">
            <a:avLst/>
          </a:prstGeom>
          <a:noFill/>
        </p:spPr>
        <p:txBody>
          <a:bodyPr wrap="square" rtlCol="0">
            <a:spAutoFit/>
          </a:bodyPr>
          <a:lstStyle/>
          <a:p>
            <a:r>
              <a:rPr lang="nb-NO" sz="1200" dirty="0"/>
              <a:t>Trygderetten avviser anken. Resultat: </a:t>
            </a:r>
            <a:r>
              <a:rPr lang="nb-NO" sz="1200" dirty="0" err="1"/>
              <a:t>Dap</a:t>
            </a:r>
            <a:r>
              <a:rPr lang="nb-NO" sz="1200" dirty="0"/>
              <a:t> får ikke prøvd </a:t>
            </a:r>
            <a:r>
              <a:rPr lang="nb-NO" sz="1200" dirty="0" err="1"/>
              <a:t>virkningstidspkt</a:t>
            </a:r>
            <a:endParaRPr lang="nb-NO" sz="1200" dirty="0"/>
          </a:p>
        </p:txBody>
      </p:sp>
      <p:sp>
        <p:nvSpPr>
          <p:cNvPr id="23" name="TekstSylinder 22">
            <a:extLst>
              <a:ext uri="{FF2B5EF4-FFF2-40B4-BE49-F238E27FC236}">
                <a16:creationId xmlns:a16="http://schemas.microsoft.com/office/drawing/2014/main" id="{8691DF74-5E84-5359-721B-6E2C4CEA8D3D}"/>
              </a:ext>
            </a:extLst>
          </p:cNvPr>
          <p:cNvSpPr txBox="1"/>
          <p:nvPr/>
        </p:nvSpPr>
        <p:spPr>
          <a:xfrm>
            <a:off x="2275106" y="2032491"/>
            <a:ext cx="3525792" cy="523220"/>
          </a:xfrm>
          <a:prstGeom prst="rect">
            <a:avLst/>
          </a:prstGeom>
          <a:noFill/>
        </p:spPr>
        <p:txBody>
          <a:bodyPr wrap="square" rtlCol="0">
            <a:spAutoFit/>
          </a:bodyPr>
          <a:lstStyle/>
          <a:p>
            <a:r>
              <a:rPr lang="nb-NO" sz="1400" dirty="0">
                <a:solidFill>
                  <a:schemeClr val="tx2"/>
                </a:solidFill>
              </a:rPr>
              <a:t>Virkningstidspunktet. Fra når har </a:t>
            </a:r>
            <a:r>
              <a:rPr lang="nb-NO" sz="1400" dirty="0" err="1">
                <a:solidFill>
                  <a:schemeClr val="tx2"/>
                </a:solidFill>
              </a:rPr>
              <a:t>dap</a:t>
            </a:r>
            <a:r>
              <a:rPr lang="nb-NO" sz="1400" dirty="0">
                <a:solidFill>
                  <a:schemeClr val="tx2"/>
                </a:solidFill>
              </a:rPr>
              <a:t> krav på uføreytelse?</a:t>
            </a:r>
          </a:p>
        </p:txBody>
      </p:sp>
      <p:sp>
        <p:nvSpPr>
          <p:cNvPr id="25" name="TekstSylinder 24">
            <a:extLst>
              <a:ext uri="{FF2B5EF4-FFF2-40B4-BE49-F238E27FC236}">
                <a16:creationId xmlns:a16="http://schemas.microsoft.com/office/drawing/2014/main" id="{FE339825-87BD-EDD5-B111-FAE43C688949}"/>
              </a:ext>
            </a:extLst>
          </p:cNvPr>
          <p:cNvSpPr txBox="1"/>
          <p:nvPr/>
        </p:nvSpPr>
        <p:spPr>
          <a:xfrm>
            <a:off x="6975218" y="4987383"/>
            <a:ext cx="4942702" cy="1169551"/>
          </a:xfrm>
          <a:prstGeom prst="rect">
            <a:avLst/>
          </a:prstGeom>
          <a:noFill/>
        </p:spPr>
        <p:txBody>
          <a:bodyPr wrap="square" rtlCol="0">
            <a:spAutoFit/>
          </a:bodyPr>
          <a:lstStyle/>
          <a:p>
            <a:r>
              <a:rPr lang="nb-NO" sz="1400" dirty="0">
                <a:solidFill>
                  <a:schemeClr val="accent2">
                    <a:lumMod val="50000"/>
                  </a:schemeClr>
                </a:solidFill>
              </a:rPr>
              <a:t>TRR-2019-2671 sier klart at det er omgjøringsvedtaket som må gjøres til ny klage-/ankegjenstand og angripes. Problemet er at </a:t>
            </a:r>
            <a:r>
              <a:rPr lang="nb-NO" sz="1400" dirty="0" err="1">
                <a:solidFill>
                  <a:schemeClr val="accent2">
                    <a:lumMod val="50000"/>
                  </a:schemeClr>
                </a:solidFill>
              </a:rPr>
              <a:t>seksukersfristen</a:t>
            </a:r>
            <a:r>
              <a:rPr lang="nb-NO" sz="1400" dirty="0">
                <a:solidFill>
                  <a:schemeClr val="accent2">
                    <a:lumMod val="50000"/>
                  </a:schemeClr>
                </a:solidFill>
              </a:rPr>
              <a:t> kan utløpe før TR avviser den opprinnelige anken; en selvprosederende </a:t>
            </a:r>
            <a:r>
              <a:rPr lang="nb-NO" sz="1400" dirty="0" err="1">
                <a:solidFill>
                  <a:schemeClr val="accent2">
                    <a:lumMod val="50000"/>
                  </a:schemeClr>
                </a:solidFill>
              </a:rPr>
              <a:t>dap</a:t>
            </a:r>
            <a:r>
              <a:rPr lang="nb-NO" sz="1400" dirty="0">
                <a:solidFill>
                  <a:schemeClr val="accent2">
                    <a:lumMod val="50000"/>
                  </a:schemeClr>
                </a:solidFill>
              </a:rPr>
              <a:t> er antakelig ikke tilstrekkelig obs på det og kan tape ytelser</a:t>
            </a:r>
          </a:p>
        </p:txBody>
      </p:sp>
      <p:sp>
        <p:nvSpPr>
          <p:cNvPr id="27" name="Frihåndsform: figur 26">
            <a:extLst>
              <a:ext uri="{FF2B5EF4-FFF2-40B4-BE49-F238E27FC236}">
                <a16:creationId xmlns:a16="http://schemas.microsoft.com/office/drawing/2014/main" id="{5C9BC87B-891A-B8EF-2A6A-DFFA815A4BF8}"/>
              </a:ext>
            </a:extLst>
          </p:cNvPr>
          <p:cNvSpPr/>
          <p:nvPr/>
        </p:nvSpPr>
        <p:spPr>
          <a:xfrm>
            <a:off x="956225" y="3200909"/>
            <a:ext cx="8240" cy="362464"/>
          </a:xfrm>
          <a:custGeom>
            <a:avLst/>
            <a:gdLst>
              <a:gd name="connsiteX0" fmla="*/ 8240 w 8240"/>
              <a:gd name="connsiteY0" fmla="*/ 0 h 362464"/>
              <a:gd name="connsiteX1" fmla="*/ 2 w 8240"/>
              <a:gd name="connsiteY1" fmla="*/ 362464 h 362464"/>
            </a:gdLst>
            <a:ahLst/>
            <a:cxnLst>
              <a:cxn ang="0">
                <a:pos x="connsiteX0" y="connsiteY0"/>
              </a:cxn>
              <a:cxn ang="0">
                <a:pos x="connsiteX1" y="connsiteY1"/>
              </a:cxn>
            </a:cxnLst>
            <a:rect l="l" t="t" r="r" b="b"/>
            <a:pathLst>
              <a:path w="8240" h="362464">
                <a:moveTo>
                  <a:pt x="8240" y="0"/>
                </a:moveTo>
                <a:cubicBezTo>
                  <a:pt x="-350" y="335000"/>
                  <a:pt x="2" y="214148"/>
                  <a:pt x="2" y="36246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8" name="TekstSylinder 27">
            <a:extLst>
              <a:ext uri="{FF2B5EF4-FFF2-40B4-BE49-F238E27FC236}">
                <a16:creationId xmlns:a16="http://schemas.microsoft.com/office/drawing/2014/main" id="{62E494ED-B5F2-427B-E803-38BEC1CE8BA9}"/>
              </a:ext>
            </a:extLst>
          </p:cNvPr>
          <p:cNvSpPr txBox="1"/>
          <p:nvPr/>
        </p:nvSpPr>
        <p:spPr>
          <a:xfrm>
            <a:off x="546938" y="3545949"/>
            <a:ext cx="1183403" cy="461665"/>
          </a:xfrm>
          <a:prstGeom prst="rect">
            <a:avLst/>
          </a:prstGeom>
          <a:noFill/>
        </p:spPr>
        <p:txBody>
          <a:bodyPr wrap="square" rtlCol="0">
            <a:spAutoFit/>
          </a:bodyPr>
          <a:lstStyle/>
          <a:p>
            <a:r>
              <a:rPr lang="nb-NO" sz="1200" dirty="0" err="1"/>
              <a:t>Dap</a:t>
            </a:r>
            <a:r>
              <a:rPr lang="nb-NO" sz="1200" dirty="0"/>
              <a:t> fremmer krav om uføre</a:t>
            </a:r>
          </a:p>
        </p:txBody>
      </p:sp>
      <p:sp>
        <p:nvSpPr>
          <p:cNvPr id="33" name="Frihåndsform: figur 32">
            <a:extLst>
              <a:ext uri="{FF2B5EF4-FFF2-40B4-BE49-F238E27FC236}">
                <a16:creationId xmlns:a16="http://schemas.microsoft.com/office/drawing/2014/main" id="{8D2A60E0-FC22-20DF-077C-B526574707E7}"/>
              </a:ext>
            </a:extLst>
          </p:cNvPr>
          <p:cNvSpPr/>
          <p:nvPr/>
        </p:nvSpPr>
        <p:spPr>
          <a:xfrm>
            <a:off x="1039256" y="2586625"/>
            <a:ext cx="5166987" cy="494778"/>
          </a:xfrm>
          <a:custGeom>
            <a:avLst/>
            <a:gdLst>
              <a:gd name="connsiteX0" fmla="*/ 0 w 5166987"/>
              <a:gd name="connsiteY0" fmla="*/ 494778 h 494778"/>
              <a:gd name="connsiteX1" fmla="*/ 18789 w 5166987"/>
              <a:gd name="connsiteY1" fmla="*/ 463463 h 494778"/>
              <a:gd name="connsiteX2" fmla="*/ 37578 w 5166987"/>
              <a:gd name="connsiteY2" fmla="*/ 444674 h 494778"/>
              <a:gd name="connsiteX3" fmla="*/ 81420 w 5166987"/>
              <a:gd name="connsiteY3" fmla="*/ 369517 h 494778"/>
              <a:gd name="connsiteX4" fmla="*/ 131524 w 5166987"/>
              <a:gd name="connsiteY4" fmla="*/ 331939 h 494778"/>
              <a:gd name="connsiteX5" fmla="*/ 175365 w 5166987"/>
              <a:gd name="connsiteY5" fmla="*/ 288098 h 494778"/>
              <a:gd name="connsiteX6" fmla="*/ 269310 w 5166987"/>
              <a:gd name="connsiteY6" fmla="*/ 263046 h 494778"/>
              <a:gd name="connsiteX7" fmla="*/ 319414 w 5166987"/>
              <a:gd name="connsiteY7" fmla="*/ 244257 h 494778"/>
              <a:gd name="connsiteX8" fmla="*/ 350729 w 5166987"/>
              <a:gd name="connsiteY8" fmla="*/ 237994 h 494778"/>
              <a:gd name="connsiteX9" fmla="*/ 450937 w 5166987"/>
              <a:gd name="connsiteY9" fmla="*/ 225468 h 494778"/>
              <a:gd name="connsiteX10" fmla="*/ 494778 w 5166987"/>
              <a:gd name="connsiteY10" fmla="*/ 219205 h 494778"/>
              <a:gd name="connsiteX11" fmla="*/ 544883 w 5166987"/>
              <a:gd name="connsiteY11" fmla="*/ 206679 h 494778"/>
              <a:gd name="connsiteX12" fmla="*/ 701458 w 5166987"/>
              <a:gd name="connsiteY12" fmla="*/ 200416 h 494778"/>
              <a:gd name="connsiteX13" fmla="*/ 814192 w 5166987"/>
              <a:gd name="connsiteY13" fmla="*/ 194153 h 494778"/>
              <a:gd name="connsiteX14" fmla="*/ 1077239 w 5166987"/>
              <a:gd name="connsiteY14" fmla="*/ 206679 h 494778"/>
              <a:gd name="connsiteX15" fmla="*/ 1164921 w 5166987"/>
              <a:gd name="connsiteY15" fmla="*/ 212942 h 494778"/>
              <a:gd name="connsiteX16" fmla="*/ 1221288 w 5166987"/>
              <a:gd name="connsiteY16" fmla="*/ 225468 h 494778"/>
              <a:gd name="connsiteX17" fmla="*/ 1359074 w 5166987"/>
              <a:gd name="connsiteY17" fmla="*/ 244257 h 494778"/>
              <a:gd name="connsiteX18" fmla="*/ 1803748 w 5166987"/>
              <a:gd name="connsiteY18" fmla="*/ 256783 h 494778"/>
              <a:gd name="connsiteX19" fmla="*/ 2022954 w 5166987"/>
              <a:gd name="connsiteY19" fmla="*/ 269309 h 494778"/>
              <a:gd name="connsiteX20" fmla="*/ 2091847 w 5166987"/>
              <a:gd name="connsiteY20" fmla="*/ 275572 h 494778"/>
              <a:gd name="connsiteX21" fmla="*/ 2267211 w 5166987"/>
              <a:gd name="connsiteY21" fmla="*/ 263046 h 494778"/>
              <a:gd name="connsiteX22" fmla="*/ 2417524 w 5166987"/>
              <a:gd name="connsiteY22" fmla="*/ 206679 h 494778"/>
              <a:gd name="connsiteX23" fmla="*/ 2467628 w 5166987"/>
              <a:gd name="connsiteY23" fmla="*/ 156575 h 494778"/>
              <a:gd name="connsiteX24" fmla="*/ 2505206 w 5166987"/>
              <a:gd name="connsiteY24" fmla="*/ 118997 h 494778"/>
              <a:gd name="connsiteX25" fmla="*/ 2523995 w 5166987"/>
              <a:gd name="connsiteY25" fmla="*/ 87682 h 494778"/>
              <a:gd name="connsiteX26" fmla="*/ 2555310 w 5166987"/>
              <a:gd name="connsiteY26" fmla="*/ 43841 h 494778"/>
              <a:gd name="connsiteX27" fmla="*/ 2586625 w 5166987"/>
              <a:gd name="connsiteY27" fmla="*/ 0 h 494778"/>
              <a:gd name="connsiteX28" fmla="*/ 2624203 w 5166987"/>
              <a:gd name="connsiteY28" fmla="*/ 62630 h 494778"/>
              <a:gd name="connsiteX29" fmla="*/ 2661781 w 5166987"/>
              <a:gd name="connsiteY29" fmla="*/ 100208 h 494778"/>
              <a:gd name="connsiteX30" fmla="*/ 2680570 w 5166987"/>
              <a:gd name="connsiteY30" fmla="*/ 118997 h 494778"/>
              <a:gd name="connsiteX31" fmla="*/ 2736937 w 5166987"/>
              <a:gd name="connsiteY31" fmla="*/ 137786 h 494778"/>
              <a:gd name="connsiteX32" fmla="*/ 2862198 w 5166987"/>
              <a:gd name="connsiteY32" fmla="*/ 175364 h 494778"/>
              <a:gd name="connsiteX33" fmla="*/ 2924828 w 5166987"/>
              <a:gd name="connsiteY33" fmla="*/ 187890 h 494778"/>
              <a:gd name="connsiteX34" fmla="*/ 2968669 w 5166987"/>
              <a:gd name="connsiteY34" fmla="*/ 200416 h 494778"/>
              <a:gd name="connsiteX35" fmla="*/ 3025036 w 5166987"/>
              <a:gd name="connsiteY35" fmla="*/ 206679 h 494778"/>
              <a:gd name="connsiteX36" fmla="*/ 3068877 w 5166987"/>
              <a:gd name="connsiteY36" fmla="*/ 212942 h 494778"/>
              <a:gd name="connsiteX37" fmla="*/ 3137770 w 5166987"/>
              <a:gd name="connsiteY37" fmla="*/ 219205 h 494778"/>
              <a:gd name="connsiteX38" fmla="*/ 3388291 w 5166987"/>
              <a:gd name="connsiteY38" fmla="*/ 263046 h 494778"/>
              <a:gd name="connsiteX39" fmla="*/ 3513551 w 5166987"/>
              <a:gd name="connsiteY39" fmla="*/ 269309 h 494778"/>
              <a:gd name="connsiteX40" fmla="*/ 3751546 w 5166987"/>
              <a:gd name="connsiteY40" fmla="*/ 288098 h 494778"/>
              <a:gd name="connsiteX41" fmla="*/ 4077222 w 5166987"/>
              <a:gd name="connsiteY41" fmla="*/ 263046 h 494778"/>
              <a:gd name="connsiteX42" fmla="*/ 4227535 w 5166987"/>
              <a:gd name="connsiteY42" fmla="*/ 250520 h 494778"/>
              <a:gd name="connsiteX43" fmla="*/ 4459266 w 5166987"/>
              <a:gd name="connsiteY43" fmla="*/ 219205 h 494778"/>
              <a:gd name="connsiteX44" fmla="*/ 4628367 w 5166987"/>
              <a:gd name="connsiteY44" fmla="*/ 206679 h 494778"/>
              <a:gd name="connsiteX45" fmla="*/ 4997885 w 5166987"/>
              <a:gd name="connsiteY45" fmla="*/ 212942 h 494778"/>
              <a:gd name="connsiteX46" fmla="*/ 5110620 w 5166987"/>
              <a:gd name="connsiteY46" fmla="*/ 225468 h 494778"/>
              <a:gd name="connsiteX47" fmla="*/ 5154461 w 5166987"/>
              <a:gd name="connsiteY47" fmla="*/ 288098 h 494778"/>
              <a:gd name="connsiteX48" fmla="*/ 5160724 w 5166987"/>
              <a:gd name="connsiteY48" fmla="*/ 331939 h 494778"/>
              <a:gd name="connsiteX49" fmla="*/ 5166987 w 5166987"/>
              <a:gd name="connsiteY49" fmla="*/ 350728 h 494778"/>
              <a:gd name="connsiteX50" fmla="*/ 5160724 w 5166987"/>
              <a:gd name="connsiteY50" fmla="*/ 432148 h 494778"/>
              <a:gd name="connsiteX51" fmla="*/ 5160724 w 5166987"/>
              <a:gd name="connsiteY51" fmla="*/ 444674 h 494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166987" h="494778">
                <a:moveTo>
                  <a:pt x="0" y="494778"/>
                </a:moveTo>
                <a:cubicBezTo>
                  <a:pt x="6263" y="484340"/>
                  <a:pt x="11485" y="473201"/>
                  <a:pt x="18789" y="463463"/>
                </a:cubicBezTo>
                <a:cubicBezTo>
                  <a:pt x="24103" y="456377"/>
                  <a:pt x="32665" y="452044"/>
                  <a:pt x="37578" y="444674"/>
                </a:cubicBezTo>
                <a:cubicBezTo>
                  <a:pt x="49584" y="426666"/>
                  <a:pt x="63129" y="383236"/>
                  <a:pt x="81420" y="369517"/>
                </a:cubicBezTo>
                <a:cubicBezTo>
                  <a:pt x="98121" y="356991"/>
                  <a:pt x="116762" y="346701"/>
                  <a:pt x="131524" y="331939"/>
                </a:cubicBezTo>
                <a:cubicBezTo>
                  <a:pt x="146138" y="317325"/>
                  <a:pt x="155315" y="293110"/>
                  <a:pt x="175365" y="288098"/>
                </a:cubicBezTo>
                <a:cubicBezTo>
                  <a:pt x="201123" y="281658"/>
                  <a:pt x="243427" y="271674"/>
                  <a:pt x="269310" y="263046"/>
                </a:cubicBezTo>
                <a:cubicBezTo>
                  <a:pt x="286232" y="257405"/>
                  <a:pt x="302366" y="249503"/>
                  <a:pt x="319414" y="244257"/>
                </a:cubicBezTo>
                <a:cubicBezTo>
                  <a:pt x="329588" y="241126"/>
                  <a:pt x="340191" y="239499"/>
                  <a:pt x="350729" y="237994"/>
                </a:cubicBezTo>
                <a:cubicBezTo>
                  <a:pt x="384053" y="233233"/>
                  <a:pt x="417557" y="229822"/>
                  <a:pt x="450937" y="225468"/>
                </a:cubicBezTo>
                <a:cubicBezTo>
                  <a:pt x="465575" y="223559"/>
                  <a:pt x="480303" y="222100"/>
                  <a:pt x="494778" y="219205"/>
                </a:cubicBezTo>
                <a:cubicBezTo>
                  <a:pt x="511659" y="215829"/>
                  <a:pt x="527738" y="208238"/>
                  <a:pt x="544883" y="206679"/>
                </a:cubicBezTo>
                <a:cubicBezTo>
                  <a:pt x="596902" y="201950"/>
                  <a:pt x="649281" y="202843"/>
                  <a:pt x="701458" y="200416"/>
                </a:cubicBezTo>
                <a:lnTo>
                  <a:pt x="814192" y="194153"/>
                </a:lnTo>
                <a:lnTo>
                  <a:pt x="1077239" y="206679"/>
                </a:lnTo>
                <a:cubicBezTo>
                  <a:pt x="1106499" y="208246"/>
                  <a:pt x="1135865" y="209152"/>
                  <a:pt x="1164921" y="212942"/>
                </a:cubicBezTo>
                <a:cubicBezTo>
                  <a:pt x="1184007" y="215431"/>
                  <a:pt x="1202381" y="221867"/>
                  <a:pt x="1221288" y="225468"/>
                </a:cubicBezTo>
                <a:cubicBezTo>
                  <a:pt x="1258603" y="232576"/>
                  <a:pt x="1319529" y="242792"/>
                  <a:pt x="1359074" y="244257"/>
                </a:cubicBezTo>
                <a:lnTo>
                  <a:pt x="1803748" y="256783"/>
                </a:lnTo>
                <a:cubicBezTo>
                  <a:pt x="2021704" y="273549"/>
                  <a:pt x="1704783" y="250026"/>
                  <a:pt x="2022954" y="269309"/>
                </a:cubicBezTo>
                <a:cubicBezTo>
                  <a:pt x="2045971" y="270704"/>
                  <a:pt x="2068883" y="273484"/>
                  <a:pt x="2091847" y="275572"/>
                </a:cubicBezTo>
                <a:cubicBezTo>
                  <a:pt x="2150302" y="271397"/>
                  <a:pt x="2209304" y="272054"/>
                  <a:pt x="2267211" y="263046"/>
                </a:cubicBezTo>
                <a:cubicBezTo>
                  <a:pt x="2304251" y="257284"/>
                  <a:pt x="2380500" y="236298"/>
                  <a:pt x="2417524" y="206679"/>
                </a:cubicBezTo>
                <a:cubicBezTo>
                  <a:pt x="2435968" y="191924"/>
                  <a:pt x="2447976" y="169677"/>
                  <a:pt x="2467628" y="156575"/>
                </a:cubicBezTo>
                <a:cubicBezTo>
                  <a:pt x="2491741" y="140500"/>
                  <a:pt x="2486562" y="146963"/>
                  <a:pt x="2505206" y="118997"/>
                </a:cubicBezTo>
                <a:cubicBezTo>
                  <a:pt x="2511958" y="108868"/>
                  <a:pt x="2517243" y="97811"/>
                  <a:pt x="2523995" y="87682"/>
                </a:cubicBezTo>
                <a:cubicBezTo>
                  <a:pt x="2529669" y="79171"/>
                  <a:pt x="2549708" y="55045"/>
                  <a:pt x="2555310" y="43841"/>
                </a:cubicBezTo>
                <a:cubicBezTo>
                  <a:pt x="2576377" y="1707"/>
                  <a:pt x="2554635" y="21327"/>
                  <a:pt x="2586625" y="0"/>
                </a:cubicBezTo>
                <a:cubicBezTo>
                  <a:pt x="2596509" y="19769"/>
                  <a:pt x="2609088" y="47515"/>
                  <a:pt x="2624203" y="62630"/>
                </a:cubicBezTo>
                <a:lnTo>
                  <a:pt x="2661781" y="100208"/>
                </a:lnTo>
                <a:cubicBezTo>
                  <a:pt x="2668044" y="106471"/>
                  <a:pt x="2672346" y="115708"/>
                  <a:pt x="2680570" y="118997"/>
                </a:cubicBezTo>
                <a:cubicBezTo>
                  <a:pt x="2719877" y="134720"/>
                  <a:pt x="2700978" y="128796"/>
                  <a:pt x="2736937" y="137786"/>
                </a:cubicBezTo>
                <a:cubicBezTo>
                  <a:pt x="2781512" y="182361"/>
                  <a:pt x="2745771" y="153804"/>
                  <a:pt x="2862198" y="175364"/>
                </a:cubicBezTo>
                <a:cubicBezTo>
                  <a:pt x="2883132" y="179241"/>
                  <a:pt x="2904104" y="183014"/>
                  <a:pt x="2924828" y="187890"/>
                </a:cubicBezTo>
                <a:cubicBezTo>
                  <a:pt x="2939622" y="191371"/>
                  <a:pt x="2953731" y="197615"/>
                  <a:pt x="2968669" y="200416"/>
                </a:cubicBezTo>
                <a:cubicBezTo>
                  <a:pt x="2987250" y="203900"/>
                  <a:pt x="3006277" y="204334"/>
                  <a:pt x="3025036" y="206679"/>
                </a:cubicBezTo>
                <a:cubicBezTo>
                  <a:pt x="3039684" y="208510"/>
                  <a:pt x="3054205" y="211312"/>
                  <a:pt x="3068877" y="212942"/>
                </a:cubicBezTo>
                <a:cubicBezTo>
                  <a:pt x="3091795" y="215488"/>
                  <a:pt x="3114990" y="215632"/>
                  <a:pt x="3137770" y="219205"/>
                </a:cubicBezTo>
                <a:cubicBezTo>
                  <a:pt x="3221522" y="232343"/>
                  <a:pt x="3303621" y="258812"/>
                  <a:pt x="3388291" y="263046"/>
                </a:cubicBezTo>
                <a:lnTo>
                  <a:pt x="3513551" y="269309"/>
                </a:lnTo>
                <a:cubicBezTo>
                  <a:pt x="3580496" y="273247"/>
                  <a:pt x="3693665" y="283275"/>
                  <a:pt x="3751546" y="288098"/>
                </a:cubicBezTo>
                <a:cubicBezTo>
                  <a:pt x="3979029" y="277758"/>
                  <a:pt x="3806868" y="288079"/>
                  <a:pt x="4077222" y="263046"/>
                </a:cubicBezTo>
                <a:cubicBezTo>
                  <a:pt x="4127286" y="258410"/>
                  <a:pt x="4177565" y="256072"/>
                  <a:pt x="4227535" y="250520"/>
                </a:cubicBezTo>
                <a:cubicBezTo>
                  <a:pt x="4346444" y="237308"/>
                  <a:pt x="4350032" y="229366"/>
                  <a:pt x="4459266" y="219205"/>
                </a:cubicBezTo>
                <a:cubicBezTo>
                  <a:pt x="4515544" y="213970"/>
                  <a:pt x="4572000" y="210854"/>
                  <a:pt x="4628367" y="206679"/>
                </a:cubicBezTo>
                <a:cubicBezTo>
                  <a:pt x="4751540" y="208767"/>
                  <a:pt x="4874788" y="208146"/>
                  <a:pt x="4997885" y="212942"/>
                </a:cubicBezTo>
                <a:cubicBezTo>
                  <a:pt x="5035666" y="214414"/>
                  <a:pt x="5073839" y="216711"/>
                  <a:pt x="5110620" y="225468"/>
                </a:cubicBezTo>
                <a:cubicBezTo>
                  <a:pt x="5125844" y="229093"/>
                  <a:pt x="5154405" y="288000"/>
                  <a:pt x="5154461" y="288098"/>
                </a:cubicBezTo>
                <a:cubicBezTo>
                  <a:pt x="5156549" y="302712"/>
                  <a:pt x="5157829" y="317464"/>
                  <a:pt x="5160724" y="331939"/>
                </a:cubicBezTo>
                <a:cubicBezTo>
                  <a:pt x="5162019" y="338413"/>
                  <a:pt x="5166987" y="344126"/>
                  <a:pt x="5166987" y="350728"/>
                </a:cubicBezTo>
                <a:cubicBezTo>
                  <a:pt x="5166987" y="377948"/>
                  <a:pt x="5162535" y="404988"/>
                  <a:pt x="5160724" y="432148"/>
                </a:cubicBezTo>
                <a:cubicBezTo>
                  <a:pt x="5160446" y="436314"/>
                  <a:pt x="5160724" y="440499"/>
                  <a:pt x="5160724" y="4446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Frihåndsform: figur 34">
            <a:extLst>
              <a:ext uri="{FF2B5EF4-FFF2-40B4-BE49-F238E27FC236}">
                <a16:creationId xmlns:a16="http://schemas.microsoft.com/office/drawing/2014/main" id="{D4CDC791-76FE-DB0E-7604-47CB185E70C1}"/>
              </a:ext>
            </a:extLst>
          </p:cNvPr>
          <p:cNvSpPr/>
          <p:nvPr/>
        </p:nvSpPr>
        <p:spPr>
          <a:xfrm>
            <a:off x="6194323" y="4203097"/>
            <a:ext cx="855406" cy="1151293"/>
          </a:xfrm>
          <a:custGeom>
            <a:avLst/>
            <a:gdLst>
              <a:gd name="connsiteX0" fmla="*/ 0 w 855406"/>
              <a:gd name="connsiteY0" fmla="*/ 7568 h 1151293"/>
              <a:gd name="connsiteX1" fmla="*/ 95864 w 855406"/>
              <a:gd name="connsiteY1" fmla="*/ 7568 h 1151293"/>
              <a:gd name="connsiteX2" fmla="*/ 162232 w 855406"/>
              <a:gd name="connsiteY2" fmla="*/ 44438 h 1151293"/>
              <a:gd name="connsiteX3" fmla="*/ 206477 w 855406"/>
              <a:gd name="connsiteY3" fmla="*/ 103432 h 1151293"/>
              <a:gd name="connsiteX4" fmla="*/ 235974 w 855406"/>
              <a:gd name="connsiteY4" fmla="*/ 155051 h 1151293"/>
              <a:gd name="connsiteX5" fmla="*/ 265471 w 855406"/>
              <a:gd name="connsiteY5" fmla="*/ 199297 h 1151293"/>
              <a:gd name="connsiteX6" fmla="*/ 280219 w 855406"/>
              <a:gd name="connsiteY6" fmla="*/ 258290 h 1151293"/>
              <a:gd name="connsiteX7" fmla="*/ 294967 w 855406"/>
              <a:gd name="connsiteY7" fmla="*/ 295161 h 1151293"/>
              <a:gd name="connsiteX8" fmla="*/ 302342 w 855406"/>
              <a:gd name="connsiteY8" fmla="*/ 663871 h 1151293"/>
              <a:gd name="connsiteX9" fmla="*/ 317090 w 855406"/>
              <a:gd name="connsiteY9" fmla="*/ 767109 h 1151293"/>
              <a:gd name="connsiteX10" fmla="*/ 346587 w 855406"/>
              <a:gd name="connsiteY10" fmla="*/ 848226 h 1151293"/>
              <a:gd name="connsiteX11" fmla="*/ 368709 w 855406"/>
              <a:gd name="connsiteY11" fmla="*/ 892471 h 1151293"/>
              <a:gd name="connsiteX12" fmla="*/ 427703 w 855406"/>
              <a:gd name="connsiteY12" fmla="*/ 951464 h 1151293"/>
              <a:gd name="connsiteX13" fmla="*/ 457200 w 855406"/>
              <a:gd name="connsiteY13" fmla="*/ 995709 h 1151293"/>
              <a:gd name="connsiteX14" fmla="*/ 523567 w 855406"/>
              <a:gd name="connsiteY14" fmla="*/ 1054703 h 1151293"/>
              <a:gd name="connsiteX15" fmla="*/ 538316 w 855406"/>
              <a:gd name="connsiteY15" fmla="*/ 1076826 h 1151293"/>
              <a:gd name="connsiteX16" fmla="*/ 560438 w 855406"/>
              <a:gd name="connsiteY16" fmla="*/ 1084200 h 1151293"/>
              <a:gd name="connsiteX17" fmla="*/ 634180 w 855406"/>
              <a:gd name="connsiteY17" fmla="*/ 1106322 h 1151293"/>
              <a:gd name="connsiteX18" fmla="*/ 663677 w 855406"/>
              <a:gd name="connsiteY18" fmla="*/ 1113697 h 1151293"/>
              <a:gd name="connsiteX19" fmla="*/ 707922 w 855406"/>
              <a:gd name="connsiteY19" fmla="*/ 1128445 h 1151293"/>
              <a:gd name="connsiteX20" fmla="*/ 744793 w 855406"/>
              <a:gd name="connsiteY20" fmla="*/ 1135819 h 1151293"/>
              <a:gd name="connsiteX21" fmla="*/ 796412 w 855406"/>
              <a:gd name="connsiteY21" fmla="*/ 1150568 h 1151293"/>
              <a:gd name="connsiteX22" fmla="*/ 855406 w 855406"/>
              <a:gd name="connsiteY22" fmla="*/ 1150568 h 1151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55406" h="1151293">
                <a:moveTo>
                  <a:pt x="0" y="7568"/>
                </a:moveTo>
                <a:cubicBezTo>
                  <a:pt x="32035" y="2991"/>
                  <a:pt x="64054" y="-6891"/>
                  <a:pt x="95864" y="7568"/>
                </a:cubicBezTo>
                <a:cubicBezTo>
                  <a:pt x="216278" y="62302"/>
                  <a:pt x="68766" y="21072"/>
                  <a:pt x="162232" y="44438"/>
                </a:cubicBezTo>
                <a:cubicBezTo>
                  <a:pt x="176560" y="87423"/>
                  <a:pt x="160850" y="51286"/>
                  <a:pt x="206477" y="103432"/>
                </a:cubicBezTo>
                <a:cubicBezTo>
                  <a:pt x="222705" y="121978"/>
                  <a:pt x="222988" y="133409"/>
                  <a:pt x="235974" y="155051"/>
                </a:cubicBezTo>
                <a:cubicBezTo>
                  <a:pt x="245094" y="170251"/>
                  <a:pt x="255639" y="184548"/>
                  <a:pt x="265471" y="199297"/>
                </a:cubicBezTo>
                <a:cubicBezTo>
                  <a:pt x="270387" y="218961"/>
                  <a:pt x="274258" y="238917"/>
                  <a:pt x="280219" y="258290"/>
                </a:cubicBezTo>
                <a:cubicBezTo>
                  <a:pt x="284112" y="270942"/>
                  <a:pt x="294246" y="281944"/>
                  <a:pt x="294967" y="295161"/>
                </a:cubicBezTo>
                <a:cubicBezTo>
                  <a:pt x="301662" y="417906"/>
                  <a:pt x="296586" y="541078"/>
                  <a:pt x="302342" y="663871"/>
                </a:cubicBezTo>
                <a:cubicBezTo>
                  <a:pt x="303970" y="698595"/>
                  <a:pt x="310273" y="733022"/>
                  <a:pt x="317090" y="767109"/>
                </a:cubicBezTo>
                <a:cubicBezTo>
                  <a:pt x="319919" y="781253"/>
                  <a:pt x="339777" y="833244"/>
                  <a:pt x="346587" y="848226"/>
                </a:cubicBezTo>
                <a:cubicBezTo>
                  <a:pt x="353410" y="863237"/>
                  <a:pt x="360225" y="878332"/>
                  <a:pt x="368709" y="892471"/>
                </a:cubicBezTo>
                <a:cubicBezTo>
                  <a:pt x="401655" y="947381"/>
                  <a:pt x="379468" y="897871"/>
                  <a:pt x="427703" y="951464"/>
                </a:cubicBezTo>
                <a:cubicBezTo>
                  <a:pt x="439561" y="964639"/>
                  <a:pt x="445853" y="982092"/>
                  <a:pt x="457200" y="995709"/>
                </a:cubicBezTo>
                <a:cubicBezTo>
                  <a:pt x="488771" y="1033595"/>
                  <a:pt x="492138" y="1033751"/>
                  <a:pt x="523567" y="1054703"/>
                </a:cubicBezTo>
                <a:cubicBezTo>
                  <a:pt x="528483" y="1062077"/>
                  <a:pt x="531395" y="1071289"/>
                  <a:pt x="538316" y="1076826"/>
                </a:cubicBezTo>
                <a:cubicBezTo>
                  <a:pt x="544386" y="1081682"/>
                  <a:pt x="553160" y="1081471"/>
                  <a:pt x="560438" y="1084200"/>
                </a:cubicBezTo>
                <a:cubicBezTo>
                  <a:pt x="624547" y="1108240"/>
                  <a:pt x="569557" y="1091961"/>
                  <a:pt x="634180" y="1106322"/>
                </a:cubicBezTo>
                <a:cubicBezTo>
                  <a:pt x="644074" y="1108521"/>
                  <a:pt x="653969" y="1110785"/>
                  <a:pt x="663677" y="1113697"/>
                </a:cubicBezTo>
                <a:cubicBezTo>
                  <a:pt x="678567" y="1118164"/>
                  <a:pt x="692678" y="1125396"/>
                  <a:pt x="707922" y="1128445"/>
                </a:cubicBezTo>
                <a:cubicBezTo>
                  <a:pt x="720212" y="1130903"/>
                  <a:pt x="732633" y="1132779"/>
                  <a:pt x="744793" y="1135819"/>
                </a:cubicBezTo>
                <a:cubicBezTo>
                  <a:pt x="763986" y="1140617"/>
                  <a:pt x="775731" y="1148844"/>
                  <a:pt x="796412" y="1150568"/>
                </a:cubicBezTo>
                <a:cubicBezTo>
                  <a:pt x="816009" y="1152201"/>
                  <a:pt x="835741" y="1150568"/>
                  <a:pt x="855406" y="115056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1432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98DC69-958B-1458-33B7-4A174C0BE6AB}"/>
              </a:ext>
            </a:extLst>
          </p:cNvPr>
          <p:cNvSpPr>
            <a:spLocks noGrp="1"/>
          </p:cNvSpPr>
          <p:nvPr>
            <p:ph type="title"/>
          </p:nvPr>
        </p:nvSpPr>
        <p:spPr/>
        <p:txBody>
          <a:bodyPr/>
          <a:lstStyle/>
          <a:p>
            <a:r>
              <a:rPr lang="nb-NO" dirty="0">
                <a:solidFill>
                  <a:schemeClr val="tx2"/>
                </a:solidFill>
              </a:rPr>
              <a:t>Tall mv</a:t>
            </a:r>
          </a:p>
        </p:txBody>
      </p:sp>
      <p:sp>
        <p:nvSpPr>
          <p:cNvPr id="3" name="Plassholder for innhold 2">
            <a:extLst>
              <a:ext uri="{FF2B5EF4-FFF2-40B4-BE49-F238E27FC236}">
                <a16:creationId xmlns:a16="http://schemas.microsoft.com/office/drawing/2014/main" id="{CE175F4B-6A32-5909-BDDF-1E5448B39EF3}"/>
              </a:ext>
            </a:extLst>
          </p:cNvPr>
          <p:cNvSpPr>
            <a:spLocks noGrp="1"/>
          </p:cNvSpPr>
          <p:nvPr>
            <p:ph idx="1"/>
          </p:nvPr>
        </p:nvSpPr>
        <p:spPr>
          <a:xfrm>
            <a:off x="889000" y="2377440"/>
            <a:ext cx="10412412" cy="3818700"/>
          </a:xfrm>
        </p:spPr>
        <p:txBody>
          <a:bodyPr/>
          <a:lstStyle/>
          <a:p>
            <a:pPr marL="342900" indent="-342900">
              <a:buFont typeface="Arial" panose="020B0604020202020204" pitchFamily="34" charset="0"/>
              <a:buChar char="•"/>
            </a:pPr>
            <a:r>
              <a:rPr lang="nb-NO" b="1" dirty="0">
                <a:solidFill>
                  <a:schemeClr val="accent2">
                    <a:lumMod val="50000"/>
                  </a:schemeClr>
                </a:solidFill>
              </a:rPr>
              <a:t>Ved omgjøring vil TR tilskrive partene og spørre om anken opprettholdes</a:t>
            </a:r>
          </a:p>
          <a:p>
            <a:pPr marL="342900" indent="-342900">
              <a:buFont typeface="Arial" panose="020B0604020202020204" pitchFamily="34" charset="0"/>
              <a:buChar char="•"/>
            </a:pPr>
            <a:r>
              <a:rPr lang="nb-NO" b="1" dirty="0">
                <a:solidFill>
                  <a:schemeClr val="accent2">
                    <a:lumMod val="50000"/>
                  </a:schemeClr>
                </a:solidFill>
              </a:rPr>
              <a:t>Hvis nei: Heving (administrator alene). Hvis ja: Evt. avvisningskjennelse (full rett)</a:t>
            </a:r>
          </a:p>
          <a:p>
            <a:pPr marL="342900" indent="-342900">
              <a:buFont typeface="Arial" panose="020B0604020202020204" pitchFamily="34" charset="0"/>
              <a:buChar char="•"/>
            </a:pPr>
            <a:r>
              <a:rPr lang="nb-NO" b="1" dirty="0">
                <a:solidFill>
                  <a:schemeClr val="accent2">
                    <a:lumMod val="50000"/>
                  </a:schemeClr>
                </a:solidFill>
              </a:rPr>
              <a:t>Ellers er heving mest praktisk hvor </a:t>
            </a:r>
            <a:r>
              <a:rPr lang="nb-NO" b="1" dirty="0" err="1">
                <a:solidFill>
                  <a:schemeClr val="accent2">
                    <a:lumMod val="50000"/>
                  </a:schemeClr>
                </a:solidFill>
              </a:rPr>
              <a:t>dap</a:t>
            </a:r>
            <a:r>
              <a:rPr lang="nb-NO" b="1" dirty="0">
                <a:solidFill>
                  <a:schemeClr val="accent2">
                    <a:lumMod val="50000"/>
                  </a:schemeClr>
                </a:solidFill>
              </a:rPr>
              <a:t> </a:t>
            </a:r>
            <a:r>
              <a:rPr lang="nb-NO" b="1" i="1" dirty="0">
                <a:solidFill>
                  <a:schemeClr val="accent2">
                    <a:lumMod val="50000"/>
                  </a:schemeClr>
                </a:solidFill>
              </a:rPr>
              <a:t>trekker</a:t>
            </a:r>
            <a:r>
              <a:rPr lang="nb-NO" b="1" dirty="0">
                <a:solidFill>
                  <a:schemeClr val="accent2">
                    <a:lumMod val="50000"/>
                  </a:schemeClr>
                </a:solidFill>
              </a:rPr>
              <a:t> anken</a:t>
            </a:r>
          </a:p>
          <a:p>
            <a:pPr marL="342900" indent="-342900">
              <a:buFont typeface="Arial" panose="020B0604020202020204" pitchFamily="34" charset="0"/>
              <a:buChar char="•"/>
            </a:pPr>
            <a:r>
              <a:rPr lang="nb-NO" b="1" dirty="0">
                <a:solidFill>
                  <a:schemeClr val="accent2">
                    <a:lumMod val="50000"/>
                  </a:schemeClr>
                </a:solidFill>
              </a:rPr>
              <a:t>2023: Ca. 25 ankesaker avgjort ved hevingsbeslutning så langt i år</a:t>
            </a:r>
          </a:p>
          <a:p>
            <a:pPr marL="342900" indent="-342900">
              <a:buFont typeface="Arial" panose="020B0604020202020204" pitchFamily="34" charset="0"/>
              <a:buChar char="•"/>
            </a:pPr>
            <a:r>
              <a:rPr lang="nb-NO" b="1" dirty="0">
                <a:solidFill>
                  <a:schemeClr val="accent2">
                    <a:lumMod val="50000"/>
                  </a:schemeClr>
                </a:solidFill>
              </a:rPr>
              <a:t>2022: 106</a:t>
            </a:r>
          </a:p>
          <a:p>
            <a:pPr marL="342900" indent="-342900">
              <a:buFont typeface="Arial" panose="020B0604020202020204" pitchFamily="34" charset="0"/>
              <a:buChar char="•"/>
            </a:pPr>
            <a:r>
              <a:rPr lang="nb-NO" b="1" dirty="0">
                <a:solidFill>
                  <a:schemeClr val="accent2">
                    <a:lumMod val="50000"/>
                  </a:schemeClr>
                </a:solidFill>
              </a:rPr>
              <a:t>2021: 115</a:t>
            </a:r>
          </a:p>
          <a:p>
            <a:pPr marL="342900" indent="-342900">
              <a:buFont typeface="Arial" panose="020B0604020202020204" pitchFamily="34" charset="0"/>
              <a:buChar char="•"/>
            </a:pPr>
            <a:r>
              <a:rPr lang="nb-NO" b="1" dirty="0">
                <a:solidFill>
                  <a:schemeClr val="accent2">
                    <a:lumMod val="50000"/>
                  </a:schemeClr>
                </a:solidFill>
              </a:rPr>
              <a:t>2020: 97</a:t>
            </a:r>
          </a:p>
        </p:txBody>
      </p:sp>
      <p:sp>
        <p:nvSpPr>
          <p:cNvPr id="4" name="Plassholder for lysbildenummer 3">
            <a:extLst>
              <a:ext uri="{FF2B5EF4-FFF2-40B4-BE49-F238E27FC236}">
                <a16:creationId xmlns:a16="http://schemas.microsoft.com/office/drawing/2014/main" id="{6EF24DF2-9ACA-4DB5-1AC0-C6427F0FA4CC}"/>
              </a:ext>
            </a:extLst>
          </p:cNvPr>
          <p:cNvSpPr>
            <a:spLocks noGrp="1"/>
          </p:cNvSpPr>
          <p:nvPr>
            <p:ph type="sldNum" sz="quarter" idx="12"/>
          </p:nvPr>
        </p:nvSpPr>
        <p:spPr/>
        <p:txBody>
          <a:bodyPr/>
          <a:lstStyle/>
          <a:p>
            <a:pPr algn="r"/>
            <a:fld id="{715CB1CE-A15A-4B23-BCE9-5B6ACE3DD5B1}" type="slidenum">
              <a:rPr lang="nb-NO" smtClean="0"/>
              <a:pPr algn="r"/>
              <a:t>6</a:t>
            </a:fld>
            <a:endParaRPr lang="nb-NO" dirty="0"/>
          </a:p>
        </p:txBody>
      </p:sp>
    </p:spTree>
    <p:extLst>
      <p:ext uri="{BB962C8B-B14F-4D97-AF65-F5344CB8AC3E}">
        <p14:creationId xmlns:p14="http://schemas.microsoft.com/office/powerpoint/2010/main" val="1757652911"/>
      </p:ext>
    </p:extLst>
  </p:cSld>
  <p:clrMapOvr>
    <a:masterClrMapping/>
  </p:clrMapOvr>
</p:sld>
</file>

<file path=ppt/theme/theme1.xml><?xml version="1.0" encoding="utf-8"?>
<a:theme xmlns:a="http://schemas.openxmlformats.org/drawingml/2006/main" name="Trygderetten_Office-Tema">
  <a:themeElements>
    <a:clrScheme name="Trygderetten">
      <a:dk1>
        <a:srgbClr val="000000"/>
      </a:dk1>
      <a:lt1>
        <a:srgbClr val="FFFFFF"/>
      </a:lt1>
      <a:dk2>
        <a:srgbClr val="00535B"/>
      </a:dk2>
      <a:lt2>
        <a:srgbClr val="F2F0F5"/>
      </a:lt2>
      <a:accent1>
        <a:srgbClr val="00535B"/>
      </a:accent1>
      <a:accent2>
        <a:srgbClr val="FFF2E8"/>
      </a:accent2>
      <a:accent3>
        <a:srgbClr val="E6FFF5"/>
      </a:accent3>
      <a:accent4>
        <a:srgbClr val="97DFF0"/>
      </a:accent4>
      <a:accent5>
        <a:srgbClr val="3591A7"/>
      </a:accent5>
      <a:accent6>
        <a:srgbClr val="442168"/>
      </a:accent6>
      <a:hlink>
        <a:srgbClr val="000000"/>
      </a:hlink>
      <a:folHlink>
        <a:srgbClr val="919191"/>
      </a:folHlink>
    </a:clrScheme>
    <a:fontScheme name="NoA Aften Screen">
      <a:majorFont>
        <a:latin typeface="Source Sans Pro"/>
        <a:ea typeface=""/>
        <a:cs typeface=""/>
      </a:majorFont>
      <a:minorFont>
        <a:latin typeface="Source Serif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ygderetten_Office-Tema" id="{9C51E50C-E0AA-4D16-8FAC-991E6EEC8B8F}" vid="{AA9375F2-3DA4-4D98-B290-E6BB70F97ED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Trygderetten_Office-Tema</Template>
  <TotalTime>2703</TotalTime>
  <Words>550</Words>
  <Application>Microsoft Office PowerPoint</Application>
  <PresentationFormat>Widescreen</PresentationFormat>
  <Paragraphs>46</Paragraphs>
  <Slides>6</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6</vt:i4>
      </vt:variant>
    </vt:vector>
  </HeadingPairs>
  <TitlesOfParts>
    <vt:vector size="12" baseType="lpstr">
      <vt:lpstr>Arial</vt:lpstr>
      <vt:lpstr>Calibri</vt:lpstr>
      <vt:lpstr>Source Sans Pro</vt:lpstr>
      <vt:lpstr>Source Serif Pro</vt:lpstr>
      <vt:lpstr>Times New Roman</vt:lpstr>
      <vt:lpstr>Trygderetten_Office-Tema</vt:lpstr>
      <vt:lpstr>EISS årsmøte 23.03.23  «Når NAV trekker en sak før avgjørelse fra Trygderetten»</vt:lpstr>
      <vt:lpstr>PowerPoint-presentasjon</vt:lpstr>
      <vt:lpstr>Femmedlemssak TRR-2019-2671 (avsagt 19. januar 2021)</vt:lpstr>
      <vt:lpstr>Femmedlemssak TRR-2019-2671 (forts.)</vt:lpstr>
      <vt:lpstr>PowerPoint-presentasjon</vt:lpstr>
      <vt:lpstr>Tall mv</vt:lpstr>
    </vt:vector>
  </TitlesOfParts>
  <Company>Trygderetten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EØS- og trygderett</dc:title>
  <dc:creator>Leif Erlend Johannessen</dc:creator>
  <cp:lastModifiedBy>Sissel Rødevand</cp:lastModifiedBy>
  <cp:revision>199</cp:revision>
  <cp:lastPrinted>2022-05-22T11:15:19Z</cp:lastPrinted>
  <dcterms:created xsi:type="dcterms:W3CDTF">2022-05-18T10:52:46Z</dcterms:created>
  <dcterms:modified xsi:type="dcterms:W3CDTF">2023-03-24T10:39:21Z</dcterms:modified>
</cp:coreProperties>
</file>