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03.11.2015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2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03.11.2015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875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03.11.2015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55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03.11.2015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72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03.11.2015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77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03.11.2015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979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03.11.2015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70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03.11.2015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83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03.11.2015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123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03.11.2015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959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2D13-2FDD-4132-B905-164C9ABAEA2D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03.11.2015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24FB-AA53-4061-B234-9B2950EB267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1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52D13-2FDD-4132-B905-164C9ABAEA2D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03.11.2015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224FB-AA53-4061-B234-9B2950EB267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997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Seminar om trygd og pensjon i EØS - program</a:t>
            </a:r>
            <a:endParaRPr lang="nb-NO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"/>
            </a:pPr>
            <a:r>
              <a:rPr lang="nb-NO" dirty="0" smtClean="0">
                <a:ea typeface="Times New Roman"/>
                <a:cs typeface="Times New Roman"/>
              </a:rPr>
              <a:t>Hvordan har det gått med arbeidsinnvandrerne fra Øst-Europa? </a:t>
            </a:r>
            <a:r>
              <a:rPr lang="nb-NO">
                <a:solidFill>
                  <a:prstClr val="black"/>
                </a:solidFill>
                <a:ea typeface="Times New Roman"/>
                <a:cs typeface="Times New Roman"/>
              </a:rPr>
              <a:t>– </a:t>
            </a:r>
            <a:r>
              <a:rPr lang="nb-NO" smtClean="0">
                <a:ea typeface="Times New Roman"/>
                <a:cs typeface="Times New Roman"/>
              </a:rPr>
              <a:t>Jon </a:t>
            </a:r>
            <a:r>
              <a:rPr lang="nb-NO" dirty="0">
                <a:ea typeface="Times New Roman"/>
                <a:cs typeface="Times New Roman"/>
              </a:rPr>
              <a:t>Horgen Friberg, </a:t>
            </a:r>
            <a:r>
              <a:rPr lang="nb-NO" dirty="0" smtClean="0">
                <a:ea typeface="Times New Roman"/>
                <a:cs typeface="Times New Roman"/>
              </a:rPr>
              <a:t>FAFO </a:t>
            </a:r>
            <a:endParaRPr lang="nb-NO" dirty="0"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"/>
            </a:pPr>
            <a:r>
              <a:rPr lang="nb-NO" dirty="0">
                <a:ea typeface="Times New Roman"/>
                <a:cs typeface="Times New Roman"/>
              </a:rPr>
              <a:t>ABC i trygdekoordinering </a:t>
            </a:r>
            <a:r>
              <a:rPr lang="nb-NO" dirty="0">
                <a:solidFill>
                  <a:prstClr val="black"/>
                </a:solidFill>
                <a:ea typeface="Times New Roman"/>
                <a:cs typeface="Times New Roman"/>
              </a:rPr>
              <a:t>– </a:t>
            </a:r>
            <a:r>
              <a:rPr lang="nb-NO" dirty="0" smtClean="0">
                <a:ea typeface="Times New Roman"/>
                <a:cs typeface="Times New Roman"/>
              </a:rPr>
              <a:t>Martin </a:t>
            </a:r>
            <a:r>
              <a:rPr lang="nb-NO" dirty="0">
                <a:ea typeface="Times New Roman"/>
                <a:cs typeface="Times New Roman"/>
              </a:rPr>
              <a:t>Andresen, leder i EISS Norge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"/>
            </a:pPr>
            <a:r>
              <a:rPr lang="nb-NO" dirty="0">
                <a:ea typeface="Times New Roman"/>
                <a:cs typeface="Times New Roman"/>
              </a:rPr>
              <a:t>Grenseoverskridende familieliv – Ingunn Ikdahl, Juridisk fakultet, UiO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"/>
            </a:pPr>
            <a:r>
              <a:rPr lang="nb-NO" dirty="0">
                <a:ea typeface="Times New Roman"/>
                <a:cs typeface="Times New Roman"/>
              </a:rPr>
              <a:t>Dekning av helsetjenester over landegrensene – Randi Bjerkelund og Siri W. Bach, HELFO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"/>
            </a:pPr>
            <a:r>
              <a:rPr lang="nb-NO" dirty="0">
                <a:ea typeface="Times New Roman"/>
                <a:cs typeface="Times New Roman"/>
              </a:rPr>
              <a:t>Grenseoverskridende alderdom – fri flyt av pensjoner? Torjus Lundevall, Trygderetten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"/>
            </a:pPr>
            <a:r>
              <a:rPr lang="nb-NO" dirty="0">
                <a:ea typeface="Times New Roman"/>
                <a:cs typeface="Times New Roman"/>
              </a:rPr>
              <a:t>Trygdeeksport – hvor mye, til hvem? Ulf Andersen, Arbeids- og velferdsdirektoratet.</a:t>
            </a:r>
          </a:p>
        </p:txBody>
      </p:sp>
    </p:spTree>
    <p:extLst>
      <p:ext uri="{BB962C8B-B14F-4D97-AF65-F5344CB8AC3E}">
        <p14:creationId xmlns:p14="http://schemas.microsoft.com/office/powerpoint/2010/main" val="12278105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87</Words>
  <Application>Microsoft Office PowerPoint</Application>
  <PresentationFormat>Skjermfremvisning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1_Office-tema</vt:lpstr>
      <vt:lpstr>Seminar om trygd og pensjon i EØS - program</vt:lpstr>
    </vt:vector>
  </TitlesOfParts>
  <Company>NAV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om trygd og pensjon i EØS - program</dc:title>
  <dc:creator>Andresen, Martin</dc:creator>
  <cp:lastModifiedBy>Andresen, Martin</cp:lastModifiedBy>
  <cp:revision>3</cp:revision>
  <dcterms:created xsi:type="dcterms:W3CDTF">2015-11-03T19:09:14Z</dcterms:created>
  <dcterms:modified xsi:type="dcterms:W3CDTF">2015-11-03T19:18:07Z</dcterms:modified>
</cp:coreProperties>
</file>