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6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43" r:id="rId2"/>
    <p:sldId id="961" r:id="rId3"/>
    <p:sldId id="963" r:id="rId4"/>
    <p:sldId id="962" r:id="rId5"/>
    <p:sldId id="966" r:id="rId6"/>
    <p:sldId id="964" r:id="rId7"/>
    <p:sldId id="965" r:id="rId8"/>
    <p:sldId id="967" r:id="rId9"/>
  </p:sldIdLst>
  <p:sldSz cx="9144000" cy="6858000" type="screen4x3"/>
  <p:notesSz cx="6788150" cy="99234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ssel Rødevand" initials="S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1B1"/>
    <a:srgbClr val="5454FE"/>
    <a:srgbClr val="AFAFFF"/>
    <a:srgbClr val="1212FE"/>
    <a:srgbClr val="CC3300"/>
    <a:srgbClr val="005D3E"/>
    <a:srgbClr val="800000"/>
    <a:srgbClr val="990000"/>
    <a:srgbClr val="990099"/>
    <a:srgbClr val="006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ddels stil 4 - aks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ys stil 3 - aks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ys stil 2 - aks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675" autoAdjust="0"/>
  </p:normalViewPr>
  <p:slideViewPr>
    <p:cSldViewPr>
      <p:cViewPr varScale="1">
        <p:scale>
          <a:sx n="86" d="100"/>
          <a:sy n="86" d="100"/>
        </p:scale>
        <p:origin x="1293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78" y="96"/>
      </p:cViewPr>
      <p:guideLst>
        <p:guide orient="horz" pos="3126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42271" cy="496728"/>
          </a:xfrm>
          <a:prstGeom prst="rect">
            <a:avLst/>
          </a:prstGeom>
        </p:spPr>
        <p:txBody>
          <a:bodyPr vert="horz" lIns="91334" tIns="45665" rIns="91334" bIns="45665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4300" y="5"/>
            <a:ext cx="2942271" cy="496728"/>
          </a:xfrm>
          <a:prstGeom prst="rect">
            <a:avLst/>
          </a:prstGeom>
        </p:spPr>
        <p:txBody>
          <a:bodyPr vert="horz" lIns="91334" tIns="45665" rIns="91334" bIns="45665" rtlCol="0"/>
          <a:lstStyle>
            <a:lvl1pPr algn="r">
              <a:defRPr sz="1200"/>
            </a:lvl1pPr>
          </a:lstStyle>
          <a:p>
            <a:fld id="{80FBEF38-4133-4A18-A37C-8D4CD838175A}" type="datetimeFigureOut">
              <a:rPr lang="nb-NO" smtClean="0"/>
              <a:pPr/>
              <a:t>22.11.2019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2" y="9425150"/>
            <a:ext cx="2942271" cy="496727"/>
          </a:xfrm>
          <a:prstGeom prst="rect">
            <a:avLst/>
          </a:prstGeom>
        </p:spPr>
        <p:txBody>
          <a:bodyPr vert="horz" lIns="91334" tIns="45665" rIns="91334" bIns="45665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4300" y="9425150"/>
            <a:ext cx="2942271" cy="496727"/>
          </a:xfrm>
          <a:prstGeom prst="rect">
            <a:avLst/>
          </a:prstGeom>
        </p:spPr>
        <p:txBody>
          <a:bodyPr vert="horz" lIns="91334" tIns="45665" rIns="91334" bIns="45665" rtlCol="0" anchor="b"/>
          <a:lstStyle>
            <a:lvl1pPr algn="r">
              <a:defRPr sz="1200"/>
            </a:lvl1pPr>
          </a:lstStyle>
          <a:p>
            <a:fld id="{42F9B9E1-BA23-40B1-B098-24C0E9066C92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7287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1532" cy="496173"/>
          </a:xfrm>
          <a:prstGeom prst="rect">
            <a:avLst/>
          </a:prstGeom>
        </p:spPr>
        <p:txBody>
          <a:bodyPr vert="horz" lIns="91334" tIns="45665" rIns="91334" bIns="45665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5049" y="3"/>
            <a:ext cx="2941532" cy="496173"/>
          </a:xfrm>
          <a:prstGeom prst="rect">
            <a:avLst/>
          </a:prstGeom>
        </p:spPr>
        <p:txBody>
          <a:bodyPr vert="horz" lIns="91334" tIns="45665" rIns="91334" bIns="45665" rtlCol="0"/>
          <a:lstStyle>
            <a:lvl1pPr algn="r">
              <a:defRPr sz="1200"/>
            </a:lvl1pPr>
          </a:lstStyle>
          <a:p>
            <a:fld id="{917533F6-89B6-4884-8961-6BBADA8B68AA}" type="datetimeFigureOut">
              <a:rPr lang="nb-NO" smtClean="0"/>
              <a:pPr/>
              <a:t>22.11.2019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4" tIns="45665" rIns="91334" bIns="45665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8815" y="4713647"/>
            <a:ext cx="5430520" cy="4465558"/>
          </a:xfrm>
          <a:prstGeom prst="rect">
            <a:avLst/>
          </a:prstGeom>
        </p:spPr>
        <p:txBody>
          <a:bodyPr vert="horz" lIns="91334" tIns="45665" rIns="91334" bIns="45665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5571"/>
            <a:ext cx="2941532" cy="496173"/>
          </a:xfrm>
          <a:prstGeom prst="rect">
            <a:avLst/>
          </a:prstGeom>
        </p:spPr>
        <p:txBody>
          <a:bodyPr vert="horz" lIns="91334" tIns="45665" rIns="91334" bIns="45665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5049" y="9425571"/>
            <a:ext cx="2941532" cy="496173"/>
          </a:xfrm>
          <a:prstGeom prst="rect">
            <a:avLst/>
          </a:prstGeom>
        </p:spPr>
        <p:txBody>
          <a:bodyPr vert="horz" lIns="91334" tIns="45665" rIns="91334" bIns="45665" rtlCol="0" anchor="b"/>
          <a:lstStyle>
            <a:lvl1pPr algn="r">
              <a:defRPr sz="1200"/>
            </a:lvl1pPr>
          </a:lstStyle>
          <a:p>
            <a:fld id="{685F5835-50FA-4385-A12F-100A3B6D3C0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795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Presenter Actecan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F5835-50FA-4385-A12F-100A3B6D3C03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5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5.gi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5.g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 descr="Selskapsprofi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35896" y="836712"/>
            <a:ext cx="3436883" cy="2293883"/>
          </a:xfrm>
          <a:prstGeom prst="rect">
            <a:avLst/>
          </a:prstGeom>
        </p:spPr>
      </p:pic>
      <p:pic>
        <p:nvPicPr>
          <p:cNvPr id="14" name="Bilde 13" descr="Stolpe foil 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55169" cy="6858000"/>
          </a:xfrm>
          <a:prstGeom prst="rect">
            <a:avLst/>
          </a:prstGeom>
        </p:spPr>
      </p:pic>
      <p:sp>
        <p:nvSpPr>
          <p:cNvPr id="6" name="TekstSylinder 5"/>
          <p:cNvSpPr txBox="1"/>
          <p:nvPr userDrawn="1"/>
        </p:nvSpPr>
        <p:spPr>
          <a:xfrm>
            <a:off x="1979712" y="335699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latin typeface="Arial" pitchFamily="34" charset="0"/>
                <a:cs typeface="Arial" pitchFamily="34" charset="0"/>
              </a:rPr>
              <a:t>Tittel</a:t>
            </a:r>
            <a:r>
              <a:rPr lang="nb-NO" sz="3200" baseline="0" dirty="0">
                <a:latin typeface="Arial" pitchFamily="34" charset="0"/>
                <a:cs typeface="Arial" pitchFamily="34" charset="0"/>
              </a:rPr>
              <a:t> på foredrag</a:t>
            </a:r>
            <a:endParaRPr lang="nb-NO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Sylinder 8"/>
          <p:cNvSpPr txBox="1"/>
          <p:nvPr userDrawn="1"/>
        </p:nvSpPr>
        <p:spPr>
          <a:xfrm>
            <a:off x="1967186" y="4581128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>
                <a:latin typeface="Arial" pitchFamily="34" charset="0"/>
                <a:cs typeface="Arial" pitchFamily="34" charset="0"/>
              </a:rPr>
              <a:t>Navn</a:t>
            </a:r>
          </a:p>
          <a:p>
            <a:pPr algn="ctr"/>
            <a:r>
              <a:rPr lang="nb-NO" sz="2400" dirty="0">
                <a:latin typeface="Arial" pitchFamily="34" charset="0"/>
                <a:cs typeface="Arial" pitchFamily="34" charset="0"/>
              </a:rPr>
              <a:t>Sted/anledning</a:t>
            </a:r>
          </a:p>
          <a:p>
            <a:pPr algn="ctr"/>
            <a:r>
              <a:rPr lang="nb-NO" sz="2400" dirty="0">
                <a:latin typeface="Arial" pitchFamily="34" charset="0"/>
                <a:cs typeface="Arial" pitchFamily="34" charset="0"/>
              </a:rPr>
              <a:t>Dato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04037" y="697260"/>
            <a:ext cx="8291264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rgbClr val="0101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  <a:prstGeom prst="rect">
            <a:avLst/>
          </a:prstGeom>
        </p:spPr>
        <p:txBody>
          <a:bodyPr/>
          <a:lstStyle>
            <a:lvl1pPr>
              <a:buSzPct val="75000"/>
              <a:buFontTx/>
              <a:buBlip>
                <a:blip r:embed="rId2"/>
              </a:buBlip>
              <a:defRPr sz="2400">
                <a:latin typeface="Arial" pitchFamily="34" charset="0"/>
                <a:cs typeface="Arial" pitchFamily="34" charset="0"/>
              </a:defRPr>
            </a:lvl1pPr>
            <a:lvl2pPr marL="630238" indent="-285750">
              <a:buSzPct val="75000"/>
              <a:buFontTx/>
              <a:buBlip>
                <a:blip r:embed="rId3"/>
              </a:buBlip>
              <a:defRPr sz="2000">
                <a:latin typeface="Arial" pitchFamily="34" charset="0"/>
                <a:cs typeface="Arial" pitchFamily="34" charset="0"/>
              </a:defRPr>
            </a:lvl2pPr>
            <a:lvl3pPr marL="904875" indent="-228600">
              <a:defRPr sz="1800">
                <a:latin typeface="Arial" pitchFamily="34" charset="0"/>
                <a:cs typeface="Arial" pitchFamily="34" charset="0"/>
              </a:defRPr>
            </a:lvl3pPr>
            <a:lvl4pPr marL="1249363" indent="-228600">
              <a:defRPr sz="1800">
                <a:latin typeface="Arial" pitchFamily="34" charset="0"/>
                <a:cs typeface="Arial" pitchFamily="34" charset="0"/>
              </a:defRPr>
            </a:lvl4pPr>
            <a:lvl5pPr marL="1531938" indent="-228600"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Plassholder for dato 3"/>
          <p:cNvSpPr txBox="1">
            <a:spLocks/>
          </p:cNvSpPr>
          <p:nvPr userDrawn="1"/>
        </p:nvSpPr>
        <p:spPr>
          <a:xfrm>
            <a:off x="179512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D4989-5527-4396-8AA8-BAA97A8A34AA}" type="slidenum">
              <a:rPr kumimoji="0" lang="nb-NO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3" name="Bilde 12" descr="Strek.gif"/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04037" y="1268760"/>
            <a:ext cx="8474400" cy="36000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‹#›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CAA9-3EE4-455D-982B-46096159999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 descr="Selskapsprofi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873102"/>
            <a:ext cx="1475655" cy="9848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15158" y="1556792"/>
            <a:ext cx="4084834" cy="4464495"/>
          </a:xfrm>
          <a:prstGeom prst="rect">
            <a:avLst/>
          </a:prstGeom>
        </p:spPr>
        <p:txBody>
          <a:bodyPr/>
          <a:lstStyle>
            <a:lvl1pPr>
              <a:buFontTx/>
              <a:buBlip>
                <a:blip r:embed="rId2"/>
              </a:buBlip>
              <a:defRPr sz="2400">
                <a:latin typeface="Arial" pitchFamily="34" charset="0"/>
                <a:cs typeface="Arial" pitchFamily="34" charset="0"/>
              </a:defRPr>
            </a:lvl1pPr>
            <a:lvl2pPr marL="627063" indent="-257175">
              <a:buFontTx/>
              <a:buBlip>
                <a:blip r:embed="rId3"/>
              </a:buBlip>
              <a:defRPr sz="2000">
                <a:latin typeface="Arial" pitchFamily="34" charset="0"/>
                <a:cs typeface="Arial" pitchFamily="34" charset="0"/>
              </a:defRPr>
            </a:lvl2pPr>
            <a:lvl3pPr marL="904875" indent="-228600">
              <a:defRPr sz="1800">
                <a:latin typeface="Arial" pitchFamily="34" charset="0"/>
                <a:cs typeface="Arial" pitchFamily="34" charset="0"/>
              </a:defRPr>
            </a:lvl3pPr>
            <a:lvl4pPr marL="1249363" indent="-228600">
              <a:defRPr sz="1800">
                <a:latin typeface="Arial" pitchFamily="34" charset="0"/>
                <a:cs typeface="Arial" pitchFamily="34" charset="0"/>
              </a:defRPr>
            </a:lvl4pPr>
            <a:lvl5pPr marL="1531938" indent="-228600"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32736" y="1550097"/>
            <a:ext cx="4054064" cy="4471192"/>
          </a:xfrm>
          <a:prstGeom prst="rect">
            <a:avLst/>
          </a:prstGeom>
        </p:spPr>
        <p:txBody>
          <a:bodyPr/>
          <a:lstStyle>
            <a:lvl1pPr>
              <a:buFontTx/>
              <a:buBlip>
                <a:blip r:embed="rId2"/>
              </a:buBlip>
              <a:defRPr sz="2400">
                <a:latin typeface="Arial" pitchFamily="34" charset="0"/>
                <a:cs typeface="Arial" pitchFamily="34" charset="0"/>
              </a:defRPr>
            </a:lvl1pPr>
            <a:lvl2pPr marL="630238" indent="-285750">
              <a:buFontTx/>
              <a:buBlip>
                <a:blip r:embed="rId3"/>
              </a:buBlip>
              <a:defRPr sz="2000">
                <a:latin typeface="Arial" pitchFamily="34" charset="0"/>
                <a:cs typeface="Arial" pitchFamily="34" charset="0"/>
              </a:defRPr>
            </a:lvl2pPr>
            <a:lvl3pPr marL="904875" indent="-228600">
              <a:defRPr sz="1800">
                <a:latin typeface="Arial" pitchFamily="34" charset="0"/>
                <a:cs typeface="Arial" pitchFamily="34" charset="0"/>
              </a:defRPr>
            </a:lvl3pPr>
            <a:lvl4pPr marL="1249363" indent="-228600">
              <a:defRPr sz="1800">
                <a:latin typeface="Arial" pitchFamily="34" charset="0"/>
                <a:cs typeface="Arial" pitchFamily="34" charset="0"/>
              </a:defRPr>
            </a:lvl4pPr>
            <a:lvl5pPr marL="1531938" indent="-228600"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8" name="Tittel 1"/>
          <p:cNvSpPr txBox="1">
            <a:spLocks/>
          </p:cNvSpPr>
          <p:nvPr userDrawn="1"/>
        </p:nvSpPr>
        <p:spPr>
          <a:xfrm>
            <a:off x="971600" y="274638"/>
            <a:ext cx="7715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800">
                <a:solidFill>
                  <a:srgbClr val="0101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2800" b="0" i="0" u="none" strike="noStrike" kern="1200" cap="none" spc="0" normalizeH="0" baseline="0" noProof="0" dirty="0">
              <a:ln>
                <a:noFill/>
              </a:ln>
              <a:solidFill>
                <a:srgbClr val="0101B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Plassholder for dato 3"/>
          <p:cNvSpPr txBox="1">
            <a:spLocks/>
          </p:cNvSpPr>
          <p:nvPr userDrawn="1"/>
        </p:nvSpPr>
        <p:spPr>
          <a:xfrm>
            <a:off x="179512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D4989-5527-4396-8AA8-BAA97A8A34AA}" type="slidenum">
              <a:rPr kumimoji="0" lang="nb-NO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5" name="Bilde 14" descr="Strek.gif"/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42373" y="1268760"/>
            <a:ext cx="8474400" cy="36000"/>
          </a:xfrm>
          <a:prstGeom prst="rect">
            <a:avLst/>
          </a:prstGeom>
        </p:spPr>
      </p:pic>
      <p:sp>
        <p:nvSpPr>
          <p:cNvPr id="16" name="Tit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rgbClr val="0101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‹#›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CAA9-3EE4-455D-982B-46096159999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Bilde 10" descr="Selskapsprofi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873102"/>
            <a:ext cx="1475655" cy="9848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lpe med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648072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rgbClr val="0101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556792"/>
            <a:ext cx="6408712" cy="4525963"/>
          </a:xfrm>
          <a:prstGeom prst="rect">
            <a:avLst/>
          </a:prstGeom>
        </p:spPr>
        <p:txBody>
          <a:bodyPr/>
          <a:lstStyle>
            <a:lvl1pPr>
              <a:buFontTx/>
              <a:buBlip>
                <a:blip r:embed="rId2"/>
              </a:buBlip>
              <a:defRPr sz="2400">
                <a:latin typeface="Arial" pitchFamily="34" charset="0"/>
                <a:cs typeface="Arial" pitchFamily="34" charset="0"/>
              </a:defRPr>
            </a:lvl1pPr>
            <a:lvl2pPr marL="630238" indent="-285750">
              <a:buFontTx/>
              <a:buBlip>
                <a:blip r:embed="rId3"/>
              </a:buBlip>
              <a:defRPr sz="2000">
                <a:latin typeface="Arial" pitchFamily="34" charset="0"/>
                <a:cs typeface="Arial" pitchFamily="34" charset="0"/>
              </a:defRPr>
            </a:lvl2pPr>
            <a:lvl3pPr marL="904875" indent="-228600">
              <a:defRPr sz="1800">
                <a:latin typeface="Arial" pitchFamily="34" charset="0"/>
                <a:cs typeface="Arial" pitchFamily="34" charset="0"/>
              </a:defRPr>
            </a:lvl3pPr>
            <a:lvl4pPr marL="1249363" indent="-228600">
              <a:defRPr sz="1800">
                <a:latin typeface="Arial" pitchFamily="34" charset="0"/>
                <a:cs typeface="Arial" pitchFamily="34" charset="0"/>
              </a:defRPr>
            </a:lvl4pPr>
            <a:lvl5pPr marL="1531938" indent="-228600"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Plassholder for dato 3"/>
          <p:cNvSpPr txBox="1">
            <a:spLocks/>
          </p:cNvSpPr>
          <p:nvPr userDrawn="1"/>
        </p:nvSpPr>
        <p:spPr>
          <a:xfrm>
            <a:off x="179512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D4989-5527-4396-8AA8-BAA97A8A34AA}" type="slidenum">
              <a:rPr kumimoji="0" lang="nb-NO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3" name="Bilde 12" descr="Strek.gif"/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1268760"/>
            <a:ext cx="6480720" cy="45719"/>
          </a:xfrm>
          <a:prstGeom prst="rect">
            <a:avLst/>
          </a:prstGeom>
        </p:spPr>
      </p:pic>
      <p:sp>
        <p:nvSpPr>
          <p:cNvPr id="11" name="Plassholder for bilde 6"/>
          <p:cNvSpPr>
            <a:spLocks noGrp="1"/>
          </p:cNvSpPr>
          <p:nvPr>
            <p:ph type="pic" sz="quarter" idx="12"/>
          </p:nvPr>
        </p:nvSpPr>
        <p:spPr>
          <a:xfrm>
            <a:off x="6875406" y="4567480"/>
            <a:ext cx="2268537" cy="229052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ikonet for å legge til et bilde</a:t>
            </a:r>
          </a:p>
        </p:txBody>
      </p:sp>
      <p:sp>
        <p:nvSpPr>
          <p:cNvPr id="14" name="Plassholder for bilde 6"/>
          <p:cNvSpPr>
            <a:spLocks noGrp="1"/>
          </p:cNvSpPr>
          <p:nvPr>
            <p:ph type="pic" sz="quarter" idx="13"/>
          </p:nvPr>
        </p:nvSpPr>
        <p:spPr>
          <a:xfrm>
            <a:off x="6875463" y="-10816"/>
            <a:ext cx="2268537" cy="227404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ikonet for å legge til et bilde</a:t>
            </a:r>
          </a:p>
        </p:txBody>
      </p:sp>
      <p:sp>
        <p:nvSpPr>
          <p:cNvPr id="15" name="Plassholder for bilde 6"/>
          <p:cNvSpPr>
            <a:spLocks noGrp="1"/>
          </p:cNvSpPr>
          <p:nvPr>
            <p:ph type="pic" sz="quarter" idx="14"/>
          </p:nvPr>
        </p:nvSpPr>
        <p:spPr>
          <a:xfrm>
            <a:off x="6875463" y="2261014"/>
            <a:ext cx="2268537" cy="2304256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ikonet for å legge til et bilde</a:t>
            </a:r>
          </a:p>
        </p:txBody>
      </p:sp>
      <p:pic>
        <p:nvPicPr>
          <p:cNvPr id="12" name="Bilde 11" descr="Selskapsprofi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873102"/>
            <a:ext cx="1475655" cy="98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12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lpe me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648072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rgbClr val="0101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600200"/>
            <a:ext cx="6408712" cy="4525963"/>
          </a:xfrm>
          <a:prstGeom prst="rect">
            <a:avLst/>
          </a:prstGeom>
        </p:spPr>
        <p:txBody>
          <a:bodyPr/>
          <a:lstStyle>
            <a:lvl1pPr>
              <a:buFontTx/>
              <a:buBlip>
                <a:blip r:embed="rId2"/>
              </a:buBlip>
              <a:defRPr sz="2400">
                <a:latin typeface="Arial" pitchFamily="34" charset="0"/>
                <a:cs typeface="Arial" pitchFamily="34" charset="0"/>
              </a:defRPr>
            </a:lvl1pPr>
            <a:lvl2pPr marL="630238" indent="-285750">
              <a:buFontTx/>
              <a:buBlip>
                <a:blip r:embed="rId3"/>
              </a:buBlip>
              <a:defRPr sz="2000">
                <a:latin typeface="Arial" pitchFamily="34" charset="0"/>
                <a:cs typeface="Arial" pitchFamily="34" charset="0"/>
              </a:defRPr>
            </a:lvl2pPr>
            <a:lvl3pPr marL="904875" indent="-228600">
              <a:defRPr sz="1800">
                <a:latin typeface="Arial" pitchFamily="34" charset="0"/>
                <a:cs typeface="Arial" pitchFamily="34" charset="0"/>
              </a:defRPr>
            </a:lvl3pPr>
            <a:lvl4pPr marL="1249363" indent="-228600">
              <a:defRPr sz="1800">
                <a:latin typeface="Arial" pitchFamily="34" charset="0"/>
                <a:cs typeface="Arial" pitchFamily="34" charset="0"/>
              </a:defRPr>
            </a:lvl4pPr>
            <a:lvl5pPr marL="1531938" indent="-228600"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Plassholder for dato 3"/>
          <p:cNvSpPr txBox="1">
            <a:spLocks/>
          </p:cNvSpPr>
          <p:nvPr userDrawn="1"/>
        </p:nvSpPr>
        <p:spPr>
          <a:xfrm>
            <a:off x="179512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D4989-5527-4396-8AA8-BAA97A8A34AA}" type="slidenum">
              <a:rPr kumimoji="0" lang="nb-NO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3" name="Bilde 12" descr="Strek.gif"/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1412775"/>
            <a:ext cx="6480720" cy="45719"/>
          </a:xfrm>
          <a:prstGeom prst="rect">
            <a:avLst/>
          </a:prstGeom>
        </p:spPr>
      </p:pic>
      <p:sp>
        <p:nvSpPr>
          <p:cNvPr id="11" name="Plassholder for bilde 6"/>
          <p:cNvSpPr>
            <a:spLocks noGrp="1"/>
          </p:cNvSpPr>
          <p:nvPr>
            <p:ph type="pic" sz="quarter" idx="12"/>
          </p:nvPr>
        </p:nvSpPr>
        <p:spPr>
          <a:xfrm>
            <a:off x="6878027" y="3418428"/>
            <a:ext cx="2265973" cy="3439572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ikonet for å legge til et bilde</a:t>
            </a:r>
          </a:p>
        </p:txBody>
      </p:sp>
      <p:sp>
        <p:nvSpPr>
          <p:cNvPr id="14" name="Plassholder for bilde 6"/>
          <p:cNvSpPr>
            <a:spLocks noGrp="1"/>
          </p:cNvSpPr>
          <p:nvPr>
            <p:ph type="pic" sz="quarter" idx="13"/>
          </p:nvPr>
        </p:nvSpPr>
        <p:spPr>
          <a:xfrm>
            <a:off x="6875463" y="-10816"/>
            <a:ext cx="2268537" cy="3426168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ikonet for å legge til et bilde</a:t>
            </a:r>
          </a:p>
        </p:txBody>
      </p:sp>
      <p:pic>
        <p:nvPicPr>
          <p:cNvPr id="12" name="Bilde 11" descr="Selskapsprofi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873102"/>
            <a:ext cx="1475655" cy="98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37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lpe med 1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269775"/>
            <a:ext cx="648072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rgbClr val="0101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600200"/>
            <a:ext cx="6408712" cy="4525963"/>
          </a:xfrm>
          <a:prstGeom prst="rect">
            <a:avLst/>
          </a:prstGeom>
        </p:spPr>
        <p:txBody>
          <a:bodyPr/>
          <a:lstStyle>
            <a:lvl1pPr>
              <a:buFontTx/>
              <a:buBlip>
                <a:blip r:embed="rId2"/>
              </a:buBlip>
              <a:defRPr sz="2400">
                <a:latin typeface="Arial" pitchFamily="34" charset="0"/>
                <a:cs typeface="Arial" pitchFamily="34" charset="0"/>
              </a:defRPr>
            </a:lvl1pPr>
            <a:lvl2pPr marL="630238" indent="-285750">
              <a:buFontTx/>
              <a:buBlip>
                <a:blip r:embed="rId3"/>
              </a:buBlip>
              <a:defRPr sz="2000">
                <a:latin typeface="Arial" pitchFamily="34" charset="0"/>
                <a:cs typeface="Arial" pitchFamily="34" charset="0"/>
              </a:defRPr>
            </a:lvl2pPr>
            <a:lvl3pPr marL="904875" indent="-228600">
              <a:defRPr sz="1800">
                <a:latin typeface="Arial" pitchFamily="34" charset="0"/>
                <a:cs typeface="Arial" pitchFamily="34" charset="0"/>
              </a:defRPr>
            </a:lvl3pPr>
            <a:lvl4pPr marL="1249363" indent="-228600">
              <a:defRPr sz="1800">
                <a:latin typeface="Arial" pitchFamily="34" charset="0"/>
                <a:cs typeface="Arial" pitchFamily="34" charset="0"/>
              </a:defRPr>
            </a:lvl4pPr>
            <a:lvl5pPr marL="1531938" indent="-228600"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Plassholder for dato 3"/>
          <p:cNvSpPr txBox="1">
            <a:spLocks/>
          </p:cNvSpPr>
          <p:nvPr userDrawn="1"/>
        </p:nvSpPr>
        <p:spPr>
          <a:xfrm>
            <a:off x="179512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D4989-5527-4396-8AA8-BAA97A8A34AA}" type="slidenum">
              <a:rPr kumimoji="0" lang="nb-NO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3" name="Bilde 12" descr="Strek.gif"/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16212" y="1268760"/>
            <a:ext cx="6480720" cy="45719"/>
          </a:xfrm>
          <a:prstGeom prst="rect">
            <a:avLst/>
          </a:prstGeom>
        </p:spPr>
      </p:pic>
      <p:sp>
        <p:nvSpPr>
          <p:cNvPr id="11" name="Plassholder for bilde 6"/>
          <p:cNvSpPr>
            <a:spLocks noGrp="1"/>
          </p:cNvSpPr>
          <p:nvPr>
            <p:ph type="pic" sz="quarter" idx="12"/>
          </p:nvPr>
        </p:nvSpPr>
        <p:spPr>
          <a:xfrm>
            <a:off x="6876256" y="0"/>
            <a:ext cx="2283545" cy="685800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ikonet for å legge til et bilde</a:t>
            </a:r>
          </a:p>
        </p:txBody>
      </p:sp>
      <p:pic>
        <p:nvPicPr>
          <p:cNvPr id="12" name="Bilde 11" descr="Selskapsprofi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873102"/>
            <a:ext cx="1475655" cy="98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73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ikonet for å legge til et bilde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ikonet for å legge til et bilde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1"/>
          </p:nvPr>
        </p:nvSpPr>
        <p:spPr>
          <a:xfrm>
            <a:off x="1187624" y="1989138"/>
            <a:ext cx="6696743" cy="165576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651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‹#›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C87E-C291-48B5-9570-374526E99BAC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479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dirty="0"/>
              <a:t>‹#›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ECAA9-3EE4-455D-982B-460961599997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1" r:id="rId4"/>
    <p:sldLayoutId id="2147483663" r:id="rId5"/>
    <p:sldLayoutId id="2147483662" r:id="rId6"/>
    <p:sldLayoutId id="2147483654" r:id="rId7"/>
    <p:sldLayoutId id="2147483664" r:id="rId8"/>
    <p:sldLayoutId id="2147483665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028337"/>
            <a:ext cx="7772400" cy="1470025"/>
          </a:xfrm>
        </p:spPr>
        <p:txBody>
          <a:bodyPr/>
          <a:lstStyle/>
          <a:p>
            <a:r>
              <a:rPr lang="nb-NO" dirty="0">
                <a:solidFill>
                  <a:srgbClr val="0101B1"/>
                </a:solidFill>
              </a:rPr>
              <a:t>Alderspensjon til uføre fra tjenestepensjonsordninger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C87E-C291-48B5-9570-374526E99BAC}" type="slidenum">
              <a:rPr lang="nb-NO" smtClean="0"/>
              <a:pPr/>
              <a:t>1</a:t>
            </a:fld>
            <a:endParaRPr lang="nb-NO" dirty="0"/>
          </a:p>
        </p:txBody>
      </p:sp>
      <p:pic>
        <p:nvPicPr>
          <p:cNvPr id="5" name="Bilde 4" descr="Selskapsprof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60648"/>
            <a:ext cx="1872208" cy="1249570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827584" y="119675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>
                <a:solidFill>
                  <a:srgbClr val="0101B1"/>
                </a:solidFill>
              </a:rPr>
              <a:t>Actuarial</a:t>
            </a:r>
            <a:r>
              <a:rPr lang="nb-NO" dirty="0">
                <a:solidFill>
                  <a:srgbClr val="0101B1"/>
                </a:solidFill>
              </a:rPr>
              <a:t> and </a:t>
            </a:r>
            <a:r>
              <a:rPr lang="nb-NO" dirty="0" err="1">
                <a:solidFill>
                  <a:srgbClr val="0101B1"/>
                </a:solidFill>
              </a:rPr>
              <a:t>economic</a:t>
            </a:r>
            <a:r>
              <a:rPr lang="nb-NO" dirty="0">
                <a:solidFill>
                  <a:srgbClr val="0101B1"/>
                </a:solidFill>
              </a:rPr>
              <a:t> </a:t>
            </a:r>
            <a:r>
              <a:rPr lang="nb-NO" dirty="0" err="1">
                <a:solidFill>
                  <a:srgbClr val="0101B1"/>
                </a:solidFill>
              </a:rPr>
              <a:t>analysis</a:t>
            </a:r>
            <a:endParaRPr lang="nb-NO" dirty="0">
              <a:solidFill>
                <a:srgbClr val="0101B1"/>
              </a:solidFill>
            </a:endParaRPr>
          </a:p>
        </p:txBody>
      </p:sp>
      <p:pic>
        <p:nvPicPr>
          <p:cNvPr id="11" name="Bilde 10" descr="Strek.gif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1772816"/>
            <a:ext cx="8474400" cy="36000"/>
          </a:xfrm>
          <a:prstGeom prst="rect">
            <a:avLst/>
          </a:prstGeom>
        </p:spPr>
      </p:pic>
      <p:pic>
        <p:nvPicPr>
          <p:cNvPr id="9" name="Bilde 8" descr="Strek.gif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7920" y="5021560"/>
            <a:ext cx="8474400" cy="36000"/>
          </a:xfrm>
          <a:prstGeom prst="rect">
            <a:avLst/>
          </a:prstGeom>
        </p:spPr>
      </p:pic>
      <p:sp>
        <p:nvSpPr>
          <p:cNvPr id="12" name="Undertittel 2"/>
          <p:cNvSpPr txBox="1">
            <a:spLocks/>
          </p:cNvSpPr>
          <p:nvPr/>
        </p:nvSpPr>
        <p:spPr>
          <a:xfrm>
            <a:off x="179512" y="4797152"/>
            <a:ext cx="8784976" cy="17057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b-NO" sz="1400" dirty="0">
                <a:solidFill>
                  <a:srgbClr val="0101B1"/>
                </a:solidFill>
                <a:latin typeface="Arial" pitchFamily="34" charset="0"/>
                <a:cs typeface="Arial" pitchFamily="34" charset="0"/>
              </a:rPr>
              <a:t>Sissel Rødevand, Partner/Aktuar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b-NO" sz="1400" dirty="0">
                <a:solidFill>
                  <a:srgbClr val="0101B1"/>
                </a:solidFill>
                <a:latin typeface="Arial" pitchFamily="34" charset="0"/>
                <a:cs typeface="Arial" pitchFamily="34" charset="0"/>
              </a:rPr>
              <a:t>22.11.2019</a:t>
            </a:r>
          </a:p>
        </p:txBody>
      </p:sp>
    </p:spTree>
    <p:extLst>
      <p:ext uri="{BB962C8B-B14F-4D97-AF65-F5344CB8AC3E}">
        <p14:creationId xmlns:p14="http://schemas.microsoft.com/office/powerpoint/2010/main" val="2410125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C4ED96-B731-4CD2-9615-68226E4C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skjer i tjenestepensjon ved uførhet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FFF3EA9-97EB-4F8C-B481-28B150B2B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0101B1"/>
                </a:solidFill>
              </a:rPr>
              <a:t>Alle </a:t>
            </a:r>
            <a:r>
              <a:rPr lang="nb-NO" dirty="0"/>
              <a:t>tjenestepensjonsordninger skal ha betalingsfritak ved uførhet</a:t>
            </a:r>
          </a:p>
          <a:p>
            <a:pPr lvl="1"/>
            <a:r>
              <a:rPr lang="nb-NO" dirty="0"/>
              <a:t>Premien/innskuddet til alderspensjon blir betalt av forsikringsselskapet frem til </a:t>
            </a:r>
            <a:r>
              <a:rPr lang="nb-NO" dirty="0">
                <a:solidFill>
                  <a:srgbClr val="0101B1"/>
                </a:solidFill>
              </a:rPr>
              <a:t>67 år</a:t>
            </a:r>
            <a:endParaRPr lang="nb-NO" dirty="0"/>
          </a:p>
          <a:p>
            <a:pPr lvl="1"/>
            <a:r>
              <a:rPr lang="nb-NO" dirty="0"/>
              <a:t>Dette betyr at opptjening av alderspensjon skjer til 67 år</a:t>
            </a:r>
          </a:p>
          <a:p>
            <a:r>
              <a:rPr lang="nb-NO" dirty="0"/>
              <a:t>Offentlig tjenestepensjon utbetaler uførepensjon</a:t>
            </a:r>
          </a:p>
          <a:p>
            <a:r>
              <a:rPr lang="nb-NO" dirty="0"/>
              <a:t>I privat tjenestepensjon utbetales kun uførepensjon dersom forsikringsavtalen har tilknyttet uførepensjon, og det er ikke lovpålagt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8C3D911-37CA-4DA5-9CA8-F7CBB878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CAA9-3EE4-455D-982B-460961599997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1836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7E2FF9-79C6-4820-A219-4870D6CE6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Offentlig tjenestepensjon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E87107-CDA7-401E-B4B1-21C1086A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Uførepensjon blir utbetalt til 67 år</a:t>
            </a:r>
          </a:p>
          <a:p>
            <a:r>
              <a:rPr lang="nb-NO" dirty="0"/>
              <a:t>Alderspensjon blir utbetalt etter 67 år</a:t>
            </a:r>
          </a:p>
          <a:p>
            <a:pPr lvl="1"/>
            <a:r>
              <a:rPr lang="nb-NO" dirty="0"/>
              <a:t>Alderspensjonen har blitt G-regulert i perioden med uførhet</a:t>
            </a:r>
          </a:p>
          <a:p>
            <a:pPr lvl="1"/>
            <a:r>
              <a:rPr lang="nb-NO" dirty="0"/>
              <a:t>Alderspensjonen er levealdersjustert (også påslagspensjonen)</a:t>
            </a:r>
          </a:p>
          <a:p>
            <a:r>
              <a:rPr lang="nb-NO" dirty="0"/>
              <a:t>For de som er født før 1959 gjelder en 66 %-garanti på alderspensjonen etter levealdersjustering, og dette gjelder også uføre</a:t>
            </a:r>
          </a:p>
          <a:p>
            <a:r>
              <a:rPr lang="nb-NO" dirty="0"/>
              <a:t>Yngre årskull med uføre vil få stadig lavere alderspensjon fra 67 år (på grunn av levealdersjusteringen)</a:t>
            </a:r>
          </a:p>
          <a:p>
            <a:r>
              <a:rPr lang="nb-NO" dirty="0">
                <a:solidFill>
                  <a:srgbClr val="0101B1"/>
                </a:solidFill>
              </a:rPr>
              <a:t>Må vurdere alderspensjon til uføre i offentlig sektor!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8AC3F36-D152-4EC6-9F77-F54DAD244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CAA9-3EE4-455D-982B-460961599997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605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D9B39D-C7B8-41EE-B2F2-67F5CA0BE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Privat tjenestepensjon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ADF04D-49D8-42C4-831E-F49BCE0EA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525963"/>
          </a:xfrm>
        </p:spPr>
        <p:txBody>
          <a:bodyPr/>
          <a:lstStyle/>
          <a:p>
            <a:r>
              <a:rPr lang="nb-NO" sz="2000" dirty="0"/>
              <a:t>Uførepensjon blir utbetalt til 67 år</a:t>
            </a:r>
          </a:p>
          <a:p>
            <a:r>
              <a:rPr lang="nb-NO" sz="2000" dirty="0"/>
              <a:t>Alderspensjon blir utbetalt etter 67 år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02058DE-7B81-4EF9-AC12-21F67970D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CAA9-3EE4-455D-982B-460961599997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2755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FAEA57-7BA4-4AB9-981D-AD10F110E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8513"/>
            <a:ext cx="8291264" cy="1143000"/>
          </a:xfrm>
        </p:spPr>
        <p:txBody>
          <a:bodyPr/>
          <a:lstStyle/>
          <a:p>
            <a:r>
              <a:rPr lang="nb-NO" dirty="0"/>
              <a:t>Innskuddspensjon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E9FC122-F156-4841-8617-3412516BA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200" dirty="0"/>
              <a:t>Alderspensjonen får avkastning i opptjeningsperioden (som den uansett ville fått også for aktive)</a:t>
            </a:r>
          </a:p>
          <a:p>
            <a:r>
              <a:rPr lang="nb-NO" sz="2200" dirty="0"/>
              <a:t>Innskuddet reguleres ikke</a:t>
            </a:r>
          </a:p>
          <a:p>
            <a:pPr lvl="1"/>
            <a:r>
              <a:rPr lang="nb-NO" sz="1800" dirty="0"/>
              <a:t>Dvs. får ikke med seg noe lønns-/G-vekst på innskuddet som aktive ville fått</a:t>
            </a:r>
          </a:p>
          <a:p>
            <a:r>
              <a:rPr lang="nb-NO" sz="2200" dirty="0"/>
              <a:t>Innskuddet </a:t>
            </a:r>
            <a:r>
              <a:rPr lang="nb-NO" sz="2200" i="1" dirty="0"/>
              <a:t>kan </a:t>
            </a:r>
            <a:r>
              <a:rPr lang="nb-NO" sz="2200" dirty="0"/>
              <a:t>reguleres hvis det er avtalt</a:t>
            </a:r>
          </a:p>
          <a:p>
            <a:pPr lvl="1"/>
            <a:r>
              <a:rPr lang="nb-NO" sz="1800" dirty="0"/>
              <a:t>Dette er forsikrete ordninger og avtale om G-regulering, som er en ukjent faktor, er ikke lov</a:t>
            </a:r>
          </a:p>
          <a:p>
            <a:pPr lvl="1"/>
            <a:r>
              <a:rPr lang="nb-NO" sz="1800" dirty="0"/>
              <a:t>Det kan avtales f.eks. 3 % regulering av innskuddet i uføreperioden</a:t>
            </a:r>
          </a:p>
          <a:p>
            <a:r>
              <a:rPr lang="nb-NO" sz="2200" dirty="0"/>
              <a:t>Uten regulering av innskuddet vil alderspensjonen bli lavere enn for en som har hatt lønnsvekst</a:t>
            </a:r>
          </a:p>
          <a:p>
            <a:r>
              <a:rPr lang="nb-NO" sz="2200" dirty="0">
                <a:solidFill>
                  <a:srgbClr val="0101B1"/>
                </a:solidFill>
              </a:rPr>
              <a:t>Det blir flere år uten pensjon gitt at levealderen øker, og antall år uten pensjon øker for yngre og yngre årskull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FE4ACDB-0487-4EA2-9BA2-27C72BBFB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CAA9-3EE4-455D-982B-460961599997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93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9E16F5-5702-4581-937D-E41FFCCAA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37" y="697260"/>
            <a:ext cx="8291264" cy="1143000"/>
          </a:xfrm>
        </p:spPr>
        <p:txBody>
          <a:bodyPr/>
          <a:lstStyle/>
          <a:p>
            <a:r>
              <a:rPr lang="nb-NO" dirty="0"/>
              <a:t>Hybridpensjon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1E64E10-3DBD-438A-BD53-86FEA2741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Alderspensjonen får avkastning eller G-regulering i opptjeningsperioden (som den uansett ville fått også for aktive)</a:t>
            </a:r>
          </a:p>
          <a:p>
            <a:r>
              <a:rPr lang="nb-NO" dirty="0"/>
              <a:t>Innskuddet reguleres ikke</a:t>
            </a:r>
          </a:p>
          <a:p>
            <a:pPr lvl="1"/>
            <a:r>
              <a:rPr lang="nb-NO" dirty="0"/>
              <a:t>Som for innskuddspensjon</a:t>
            </a:r>
          </a:p>
          <a:p>
            <a:r>
              <a:rPr lang="nb-NO" dirty="0"/>
              <a:t>Innskuddet </a:t>
            </a:r>
            <a:r>
              <a:rPr lang="nb-NO" i="1" dirty="0"/>
              <a:t>kan </a:t>
            </a:r>
            <a:r>
              <a:rPr lang="nb-NO" dirty="0"/>
              <a:t>reguleres hvis det er avtalt</a:t>
            </a:r>
          </a:p>
          <a:p>
            <a:pPr lvl="1"/>
            <a:r>
              <a:rPr lang="nb-NO" dirty="0"/>
              <a:t>Som for innskuddspensjon</a:t>
            </a:r>
          </a:p>
          <a:p>
            <a:r>
              <a:rPr lang="nb-NO" dirty="0"/>
              <a:t>Hybridpensjon gir som regel livsvarig utbetaling</a:t>
            </a:r>
          </a:p>
          <a:p>
            <a:r>
              <a:rPr lang="nb-NO" dirty="0"/>
              <a:t>Hybridpensjonen er levealdersjustert (men med en annen faktor i folketrygden)</a:t>
            </a:r>
          </a:p>
          <a:p>
            <a:r>
              <a:rPr lang="nb-NO" dirty="0">
                <a:solidFill>
                  <a:srgbClr val="0101B1"/>
                </a:solidFill>
              </a:rPr>
              <a:t>Hybridpensjon vil gi stadig lavere alderspensjon fra 67 år for yngre og yngre årskull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6FEB6FD-A72D-473A-A046-7A3B34281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CAA9-3EE4-455D-982B-460961599997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047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9B2524-64DB-41D3-BC72-CC90D2341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Ytelsespensjon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0B12489-AC8A-4CE9-8C1A-53476CEC8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Alderspensjonen blir ikke regulert ut fra lønnsvekst eller G-vekst som for aktive</a:t>
            </a:r>
          </a:p>
          <a:p>
            <a:r>
              <a:rPr lang="nb-NO" dirty="0"/>
              <a:t>Den kan få regulering dersom avkastningen ett år er høyere enn grunnlagsrenten som er benyttet i beregningene</a:t>
            </a:r>
          </a:p>
          <a:p>
            <a:r>
              <a:rPr lang="nb-NO" dirty="0"/>
              <a:t>Premien reguleres ikke</a:t>
            </a:r>
          </a:p>
          <a:p>
            <a:pPr lvl="1"/>
            <a:r>
              <a:rPr lang="nb-NO" dirty="0"/>
              <a:t>Som for innskuddspensjon og hybridpensjon</a:t>
            </a:r>
          </a:p>
          <a:p>
            <a:r>
              <a:rPr lang="nb-NO" dirty="0"/>
              <a:t>Ytelsespensjon gir som regel livsvarig utbetaling</a:t>
            </a:r>
          </a:p>
          <a:p>
            <a:r>
              <a:rPr lang="nb-NO" dirty="0"/>
              <a:t>Ytelsespensjon er </a:t>
            </a:r>
            <a:r>
              <a:rPr lang="nb-NO" dirty="0">
                <a:solidFill>
                  <a:srgbClr val="0101B1"/>
                </a:solidFill>
              </a:rPr>
              <a:t>ikke</a:t>
            </a:r>
            <a:r>
              <a:rPr lang="nb-NO" dirty="0"/>
              <a:t> levealdersjustert</a:t>
            </a:r>
          </a:p>
          <a:p>
            <a:r>
              <a:rPr lang="nb-NO" dirty="0">
                <a:solidFill>
                  <a:srgbClr val="0101B1"/>
                </a:solidFill>
              </a:rPr>
              <a:t>Ytelsespensjonen gir ikke lavere alderspensjon ut fra årskull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D682772-4AE8-4CC4-A763-28640D2FC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CAA9-3EE4-455D-982B-460961599997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697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2F0B8E-443C-43B0-8AF9-5B4A3453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Hovedkonklusjon privat tjenestepensjon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E8B418-71EC-4658-8A01-300722937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Uføre vil, dersom ikke annet er avtalt, tape regulering av alderspensjonen fra uførepensjonen blir utbetalt og til alderspensjonen blir utbetalt</a:t>
            </a:r>
          </a:p>
          <a:p>
            <a:r>
              <a:rPr lang="nb-NO" dirty="0"/>
              <a:t>I innskuddspensjon og hybridpensjon vil det bli flere år uten alderspensjon eller alderspensjonen blir lavere for yngre og yngre årskull</a:t>
            </a:r>
          </a:p>
          <a:p>
            <a:r>
              <a:rPr lang="nb-NO" dirty="0">
                <a:solidFill>
                  <a:srgbClr val="0101B1"/>
                </a:solidFill>
              </a:rPr>
              <a:t>Alderspensjon til uføre i privat tjenestepensjon bør også vurderes!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B736FEF-50FD-44E0-92B6-E9047A13B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CAA9-3EE4-455D-982B-460961599997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245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esentasjonsmal">
  <a:themeElements>
    <a:clrScheme name="Actecan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101B1"/>
      </a:accent1>
      <a:accent2>
        <a:srgbClr val="007421"/>
      </a:accent2>
      <a:accent3>
        <a:srgbClr val="D6001F"/>
      </a:accent3>
      <a:accent4>
        <a:srgbClr val="DFFE44"/>
      </a:accent4>
      <a:accent5>
        <a:srgbClr val="013974"/>
      </a:accent5>
      <a:accent6>
        <a:srgbClr val="005D3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</Template>
  <TotalTime>19356</TotalTime>
  <Words>465</Words>
  <Application>Microsoft Office PowerPoint</Application>
  <PresentationFormat>Skjermfremvisning (4:3)</PresentationFormat>
  <Paragraphs>71</Paragraphs>
  <Slides>8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Presentasjonsmal</vt:lpstr>
      <vt:lpstr>Alderspensjon til uføre fra tjenestepensjonsordninger</vt:lpstr>
      <vt:lpstr>Hva skjer i tjenestepensjon ved uførhet </vt:lpstr>
      <vt:lpstr>Offentlig tjenestepensjon</vt:lpstr>
      <vt:lpstr>Privat tjenestepensjon </vt:lpstr>
      <vt:lpstr>Innskuddspensjon</vt:lpstr>
      <vt:lpstr>Hybridpensjon</vt:lpstr>
      <vt:lpstr>Ytelsespensjon</vt:lpstr>
      <vt:lpstr>Hovedkonklusjon privat tjenestepensjon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Skriv inn overskrift her</dc:title>
  <dc:creator>Fredrik Haugen</dc:creator>
  <cp:lastModifiedBy>Sissel Rødevand</cp:lastModifiedBy>
  <cp:revision>844</cp:revision>
  <cp:lastPrinted>2019-09-18T09:52:39Z</cp:lastPrinted>
  <dcterms:created xsi:type="dcterms:W3CDTF">2013-02-10T13:37:06Z</dcterms:created>
  <dcterms:modified xsi:type="dcterms:W3CDTF">2019-11-22T10:11:09Z</dcterms:modified>
</cp:coreProperties>
</file>